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4.svg" ContentType="image/svg+xml"/>
  <Override PartName="/ppt/media/image16.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Lst>
  <p:notesMasterIdLst>
    <p:notesMasterId r:id="rId6"/>
  </p:notesMasterIdLst>
  <p:sldIdLst>
    <p:sldId id="407" r:id="rId4"/>
    <p:sldId id="256" r:id="rId5"/>
    <p:sldId id="257" r:id="rId7"/>
    <p:sldId id="343" r:id="rId8"/>
    <p:sldId id="318" r:id="rId9"/>
    <p:sldId id="258" r:id="rId10"/>
    <p:sldId id="344" r:id="rId11"/>
    <p:sldId id="296" r:id="rId12"/>
    <p:sldId id="297" r:id="rId13"/>
    <p:sldId id="259" r:id="rId14"/>
    <p:sldId id="378" r:id="rId15"/>
    <p:sldId id="268" r:id="rId16"/>
    <p:sldId id="450" r:id="rId17"/>
    <p:sldId id="298" r:id="rId18"/>
    <p:sldId id="260" r:id="rId19"/>
    <p:sldId id="382" r:id="rId20"/>
    <p:sldId id="347" r:id="rId21"/>
    <p:sldId id="451" r:id="rId22"/>
    <p:sldId id="452" r:id="rId23"/>
    <p:sldId id="277" r:id="rId24"/>
    <p:sldId id="276" r:id="rId25"/>
    <p:sldId id="480" r:id="rId26"/>
    <p:sldId id="481" r:id="rId27"/>
    <p:sldId id="482" r:id="rId28"/>
    <p:sldId id="374" r:id="rId29"/>
    <p:sldId id="483" r:id="rId30"/>
    <p:sldId id="377" r:id="rId31"/>
    <p:sldId id="449" r:id="rId32"/>
  </p:sldIdLst>
  <p:sldSz cx="12192000" cy="6858000"/>
  <p:notesSz cx="7103745" cy="10234295"/>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ABA6"/>
    <a:srgbClr val="F95953"/>
    <a:srgbClr val="6C6C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192" y="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gs" Target="tags/tag10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438E0A6-BDB9-4075-9C6B-A8D2D296120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AB0B2561-D6FE-432E-8289-6BC8862C361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CC6E116-AC3A-4325-A994-530E38159A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4BA0D2-2A6A-4649-8D39-7792699B068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CC6E116-AC3A-4325-A994-530E38159A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4BA0D2-2A6A-4649-8D39-7792699B068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C6E116-AC3A-4325-A994-530E38159AF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4BA0D2-2A6A-4649-8D39-7792699B068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 Id="rId3" Type="http://schemas.openxmlformats.org/officeDocument/2006/relationships/image" Target="../media/image4.emf"/><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6" Type="http://schemas.openxmlformats.org/officeDocument/2006/relationships/notesSlide" Target="../notesSlides/notesSlide12.xml"/><Relationship Id="rId15" Type="http://schemas.openxmlformats.org/officeDocument/2006/relationships/slideLayout" Target="../slideLayouts/slideLayout1.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12.jpeg"/><Relationship Id="rId2" Type="http://schemas.openxmlformats.org/officeDocument/2006/relationships/tags" Target="../tags/tag18.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7" Type="http://schemas.openxmlformats.org/officeDocument/2006/relationships/notesSlide" Target="../notesSlides/notesSlide16.xml"/><Relationship Id="rId16" Type="http://schemas.openxmlformats.org/officeDocument/2006/relationships/slideLayout" Target="../slideLayouts/slideLayout1.xml"/><Relationship Id="rId15" Type="http://schemas.openxmlformats.org/officeDocument/2006/relationships/image" Target="../media/image17.png"/><Relationship Id="rId14" Type="http://schemas.openxmlformats.org/officeDocument/2006/relationships/tags" Target="../tags/tag27.xml"/><Relationship Id="rId13" Type="http://schemas.openxmlformats.org/officeDocument/2006/relationships/image" Target="../media/image16.svg"/><Relationship Id="rId12" Type="http://schemas.openxmlformats.org/officeDocument/2006/relationships/image" Target="../media/image15.png"/><Relationship Id="rId11" Type="http://schemas.openxmlformats.org/officeDocument/2006/relationships/tags" Target="../tags/tag26.xml"/><Relationship Id="rId10" Type="http://schemas.openxmlformats.org/officeDocument/2006/relationships/image" Target="../media/image14.sv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18.jpeg"/><Relationship Id="rId2" Type="http://schemas.openxmlformats.org/officeDocument/2006/relationships/tags" Target="../tags/tag28.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7" Type="http://schemas.openxmlformats.org/officeDocument/2006/relationships/notesSlide" Target="../notesSlides/notesSlide18.xml"/><Relationship Id="rId46" Type="http://schemas.openxmlformats.org/officeDocument/2006/relationships/slideLayout" Target="../slideLayouts/slideLayout1.xml"/><Relationship Id="rId45" Type="http://schemas.openxmlformats.org/officeDocument/2006/relationships/image" Target="../media/image30.svg"/><Relationship Id="rId44" Type="http://schemas.openxmlformats.org/officeDocument/2006/relationships/image" Target="../media/image29.png"/><Relationship Id="rId43" Type="http://schemas.openxmlformats.org/officeDocument/2006/relationships/tags" Target="../tags/tag60.xml"/><Relationship Id="rId42" Type="http://schemas.openxmlformats.org/officeDocument/2006/relationships/image" Target="../media/image28.svg"/><Relationship Id="rId41" Type="http://schemas.openxmlformats.org/officeDocument/2006/relationships/image" Target="../media/image27.png"/><Relationship Id="rId40" Type="http://schemas.openxmlformats.org/officeDocument/2006/relationships/tags" Target="../tags/tag59.xml"/><Relationship Id="rId4" Type="http://schemas.openxmlformats.org/officeDocument/2006/relationships/tags" Target="../tags/tag31.xml"/><Relationship Id="rId39" Type="http://schemas.openxmlformats.org/officeDocument/2006/relationships/image" Target="../media/image26.svg"/><Relationship Id="rId38" Type="http://schemas.openxmlformats.org/officeDocument/2006/relationships/image" Target="../media/image25.png"/><Relationship Id="rId37" Type="http://schemas.openxmlformats.org/officeDocument/2006/relationships/tags" Target="../tags/tag58.xml"/><Relationship Id="rId36" Type="http://schemas.openxmlformats.org/officeDocument/2006/relationships/image" Target="../media/image24.svg"/><Relationship Id="rId35" Type="http://schemas.openxmlformats.org/officeDocument/2006/relationships/image" Target="../media/image23.png"/><Relationship Id="rId34" Type="http://schemas.openxmlformats.org/officeDocument/2006/relationships/tags" Target="../tags/tag57.xml"/><Relationship Id="rId33" Type="http://schemas.openxmlformats.org/officeDocument/2006/relationships/image" Target="../media/image22.svg"/><Relationship Id="rId32" Type="http://schemas.openxmlformats.org/officeDocument/2006/relationships/image" Target="../media/image21.png"/><Relationship Id="rId31" Type="http://schemas.openxmlformats.org/officeDocument/2006/relationships/tags" Target="../tags/tag56.xml"/><Relationship Id="rId30" Type="http://schemas.openxmlformats.org/officeDocument/2006/relationships/image" Target="../media/image20.svg"/><Relationship Id="rId3" Type="http://schemas.openxmlformats.org/officeDocument/2006/relationships/tags" Target="../tags/tag30.xml"/><Relationship Id="rId29" Type="http://schemas.openxmlformats.org/officeDocument/2006/relationships/image" Target="../media/image19.png"/><Relationship Id="rId28" Type="http://schemas.openxmlformats.org/officeDocument/2006/relationships/tags" Target="../tags/tag55.xml"/><Relationship Id="rId27" Type="http://schemas.openxmlformats.org/officeDocument/2006/relationships/tags" Target="../tags/tag54.xml"/><Relationship Id="rId26" Type="http://schemas.openxmlformats.org/officeDocument/2006/relationships/tags" Target="../tags/tag53.xml"/><Relationship Id="rId25" Type="http://schemas.openxmlformats.org/officeDocument/2006/relationships/tags" Target="../tags/tag52.xml"/><Relationship Id="rId24" Type="http://schemas.openxmlformats.org/officeDocument/2006/relationships/tags" Target="../tags/tag51.xml"/><Relationship Id="rId23" Type="http://schemas.openxmlformats.org/officeDocument/2006/relationships/tags" Target="../tags/tag50.xml"/><Relationship Id="rId22" Type="http://schemas.openxmlformats.org/officeDocument/2006/relationships/tags" Target="../tags/tag49.xml"/><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tags" Target="../tags/tag29.xml"/><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31.jpeg"/><Relationship Id="rId2" Type="http://schemas.openxmlformats.org/officeDocument/2006/relationships/tags" Target="../tags/tag61.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0" Type="http://schemas.openxmlformats.org/officeDocument/2006/relationships/notesSlide" Target="../notesSlides/notesSlide21.xml"/><Relationship Id="rId4" Type="http://schemas.openxmlformats.org/officeDocument/2006/relationships/tags" Target="../tags/tag64.xml"/><Relationship Id="rId39" Type="http://schemas.openxmlformats.org/officeDocument/2006/relationships/slideLayout" Target="../slideLayouts/slideLayout1.xml"/><Relationship Id="rId38" Type="http://schemas.openxmlformats.org/officeDocument/2006/relationships/tags" Target="../tags/tag98.xml"/><Relationship Id="rId37" Type="http://schemas.openxmlformats.org/officeDocument/2006/relationships/tags" Target="../tags/tag97.xml"/><Relationship Id="rId36" Type="http://schemas.openxmlformats.org/officeDocument/2006/relationships/tags" Target="../tags/tag96.xml"/><Relationship Id="rId35" Type="http://schemas.openxmlformats.org/officeDocument/2006/relationships/tags" Target="../tags/tag95.xml"/><Relationship Id="rId34" Type="http://schemas.openxmlformats.org/officeDocument/2006/relationships/tags" Target="../tags/tag94.xml"/><Relationship Id="rId33" Type="http://schemas.openxmlformats.org/officeDocument/2006/relationships/tags" Target="../tags/tag93.xml"/><Relationship Id="rId32" Type="http://schemas.openxmlformats.org/officeDocument/2006/relationships/tags" Target="../tags/tag92.xml"/><Relationship Id="rId31" Type="http://schemas.openxmlformats.org/officeDocument/2006/relationships/tags" Target="../tags/tag91.xml"/><Relationship Id="rId30" Type="http://schemas.openxmlformats.org/officeDocument/2006/relationships/tags" Target="../tags/tag90.xml"/><Relationship Id="rId3" Type="http://schemas.openxmlformats.org/officeDocument/2006/relationships/tags" Target="../tags/tag63.xml"/><Relationship Id="rId29" Type="http://schemas.openxmlformats.org/officeDocument/2006/relationships/tags" Target="../tags/tag89.xml"/><Relationship Id="rId28" Type="http://schemas.openxmlformats.org/officeDocument/2006/relationships/tags" Target="../tags/tag88.xml"/><Relationship Id="rId27" Type="http://schemas.openxmlformats.org/officeDocument/2006/relationships/tags" Target="../tags/tag87.xml"/><Relationship Id="rId26" Type="http://schemas.openxmlformats.org/officeDocument/2006/relationships/tags" Target="../tags/tag86.xml"/><Relationship Id="rId25" Type="http://schemas.openxmlformats.org/officeDocument/2006/relationships/tags" Target="../tags/tag85.xml"/><Relationship Id="rId24" Type="http://schemas.openxmlformats.org/officeDocument/2006/relationships/tags" Target="../tags/tag84.xml"/><Relationship Id="rId23" Type="http://schemas.openxmlformats.org/officeDocument/2006/relationships/tags" Target="../tags/tag83.xml"/><Relationship Id="rId22" Type="http://schemas.openxmlformats.org/officeDocument/2006/relationships/tags" Target="../tags/tag82.xml"/><Relationship Id="rId21" Type="http://schemas.openxmlformats.org/officeDocument/2006/relationships/tags" Target="../tags/tag81.xml"/><Relationship Id="rId20" Type="http://schemas.openxmlformats.org/officeDocument/2006/relationships/tags" Target="../tags/tag80.xml"/><Relationship Id="rId2" Type="http://schemas.openxmlformats.org/officeDocument/2006/relationships/tags" Target="../tags/tag62.xml"/><Relationship Id="rId19" Type="http://schemas.openxmlformats.org/officeDocument/2006/relationships/tags" Target="../tags/tag79.xml"/><Relationship Id="rId18" Type="http://schemas.openxmlformats.org/officeDocument/2006/relationships/tags" Target="../tags/tag78.xml"/><Relationship Id="rId17" Type="http://schemas.openxmlformats.org/officeDocument/2006/relationships/tags" Target="../tags/tag77.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tags" Target="../tags/tag99.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tags" Target="../tags/tag100.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image" Target="../media/image32.jpeg"/><Relationship Id="rId2" Type="http://schemas.openxmlformats.org/officeDocument/2006/relationships/tags" Target="../tags/tag101.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1.xml"/><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tags" Target="../tags/tag4.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rot="16200000">
            <a:off x="6173470" y="543560"/>
            <a:ext cx="2501900" cy="4471035"/>
            <a:chOff x="7210222" y="3140035"/>
            <a:chExt cx="1770664" cy="3272488"/>
          </a:xfrm>
        </p:grpSpPr>
        <p:sp>
          <p:nvSpPr>
            <p:cNvPr id="33" name="矩形 32"/>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34" name="矩形 33"/>
            <p:cNvSpPr/>
            <p:nvPr/>
          </p:nvSpPr>
          <p:spPr>
            <a:xfrm>
              <a:off x="7210222" y="3140035"/>
              <a:ext cx="1770664" cy="3272488"/>
            </a:xfrm>
            <a:prstGeom prst="rect">
              <a:avLst/>
            </a:prstGeom>
            <a:blipFill>
              <a:blip r:embed="rId1">
                <a:alphaModFix amt="26000"/>
                <a:extLst>
                  <a:ext uri="{BEBA8EAE-BF5A-486C-A8C5-ECC9F3942E4B}">
                    <a14:imgProps xmlns:a14="http://schemas.microsoft.com/office/drawing/2010/main">
                      <a14:imgLayer r:embed="rId2">
                        <a14:imgEffect>
                          <a14:artisticTexturizer/>
                        </a14:imgEffect>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grpSp>
      <p:pic>
        <p:nvPicPr>
          <p:cNvPr id="55" name="图片 54"/>
          <p:cNvPicPr>
            <a:picLocks noChangeAspect="1"/>
          </p:cNvPicPr>
          <p:nvPr/>
        </p:nvPicPr>
        <p:blipFill>
          <a:blip r:embed="rId3">
            <a:grayscl/>
          </a:blip>
          <a:srcRect l="10634" b="29966"/>
          <a:stretch>
            <a:fillRect/>
          </a:stretch>
        </p:blipFill>
        <p:spPr>
          <a:xfrm rot="20481532" flipH="1">
            <a:off x="9210407" y="3378211"/>
            <a:ext cx="3681478" cy="3734492"/>
          </a:xfrm>
          <a:custGeom>
            <a:avLst/>
            <a:gdLst>
              <a:gd name="connsiteX0" fmla="*/ 1938173 w 5820008"/>
              <a:gd name="connsiteY0" fmla="*/ 5903817 h 5903817"/>
              <a:gd name="connsiteX1" fmla="*/ 5820008 w 5820008"/>
              <a:gd name="connsiteY1" fmla="*/ 4629444 h 5903817"/>
              <a:gd name="connsiteX2" fmla="*/ 5820008 w 5820008"/>
              <a:gd name="connsiteY2" fmla="*/ 0 h 5903817"/>
              <a:gd name="connsiteX3" fmla="*/ 0 w 5820008"/>
              <a:gd name="connsiteY3" fmla="*/ 0 h 5903817"/>
            </a:gdLst>
            <a:ahLst/>
            <a:cxnLst>
              <a:cxn ang="0">
                <a:pos x="connsiteX0" y="connsiteY0"/>
              </a:cxn>
              <a:cxn ang="0">
                <a:pos x="connsiteX1" y="connsiteY1"/>
              </a:cxn>
              <a:cxn ang="0">
                <a:pos x="connsiteX2" y="connsiteY2"/>
              </a:cxn>
              <a:cxn ang="0">
                <a:pos x="connsiteX3" y="connsiteY3"/>
              </a:cxn>
            </a:cxnLst>
            <a:rect l="l" t="t" r="r" b="b"/>
            <a:pathLst>
              <a:path w="5820008" h="5903817">
                <a:moveTo>
                  <a:pt x="1938173" y="5903817"/>
                </a:moveTo>
                <a:lnTo>
                  <a:pt x="5820008" y="4629444"/>
                </a:lnTo>
                <a:lnTo>
                  <a:pt x="5820008" y="0"/>
                </a:lnTo>
                <a:lnTo>
                  <a:pt x="0" y="0"/>
                </a:lnTo>
                <a:close/>
              </a:path>
            </a:pathLst>
          </a:custGeom>
          <a:effectLst>
            <a:softEdge rad="0"/>
          </a:effectLst>
        </p:spPr>
      </p:pic>
      <p:pic>
        <p:nvPicPr>
          <p:cNvPr id="5963" name="图片 5962"/>
          <p:cNvPicPr>
            <a:picLocks noChangeAspect="1"/>
          </p:cNvPicPr>
          <p:nvPr/>
        </p:nvPicPr>
        <p:blipFill>
          <a:blip r:embed="rId3"/>
          <a:stretch>
            <a:fillRect/>
          </a:stretch>
        </p:blipFill>
        <p:spPr>
          <a:xfrm flipH="1" flipV="1">
            <a:off x="10031223" y="11010"/>
            <a:ext cx="2160777" cy="2796943"/>
          </a:xfrm>
          <a:prstGeom prst="rect">
            <a:avLst/>
          </a:prstGeom>
        </p:spPr>
      </p:pic>
      <p:pic>
        <p:nvPicPr>
          <p:cNvPr id="5964" name="图片 5963"/>
          <p:cNvPicPr>
            <a:picLocks noChangeAspect="1"/>
          </p:cNvPicPr>
          <p:nvPr/>
        </p:nvPicPr>
        <p:blipFill>
          <a:blip r:embed="rId4"/>
          <a:stretch>
            <a:fillRect/>
          </a:stretch>
        </p:blipFill>
        <p:spPr>
          <a:xfrm>
            <a:off x="0" y="3769923"/>
            <a:ext cx="208048" cy="869944"/>
          </a:xfrm>
          <a:prstGeom prst="rect">
            <a:avLst/>
          </a:prstGeom>
        </p:spPr>
      </p:pic>
      <p:pic>
        <p:nvPicPr>
          <p:cNvPr id="5965" name="图片 5964"/>
          <p:cNvPicPr>
            <a:picLocks noChangeAspect="1"/>
          </p:cNvPicPr>
          <p:nvPr/>
        </p:nvPicPr>
        <p:blipFill>
          <a:blip r:embed="rId5"/>
          <a:stretch>
            <a:fillRect/>
          </a:stretch>
        </p:blipFill>
        <p:spPr>
          <a:xfrm>
            <a:off x="-10143" y="1521576"/>
            <a:ext cx="5226818" cy="5360089"/>
          </a:xfrm>
          <a:prstGeom prst="rect">
            <a:avLst/>
          </a:prstGeom>
        </p:spPr>
      </p:pic>
      <p:pic>
        <p:nvPicPr>
          <p:cNvPr id="5960" name="图片 5959"/>
          <p:cNvPicPr>
            <a:picLocks noChangeAspect="1"/>
          </p:cNvPicPr>
          <p:nvPr/>
        </p:nvPicPr>
        <p:blipFill>
          <a:blip r:embed="rId6"/>
          <a:stretch>
            <a:fillRect/>
          </a:stretch>
        </p:blipFill>
        <p:spPr>
          <a:xfrm flipH="1">
            <a:off x="10758659" y="1031769"/>
            <a:ext cx="1063421" cy="683444"/>
          </a:xfrm>
          <a:prstGeom prst="rect">
            <a:avLst/>
          </a:prstGeom>
        </p:spPr>
      </p:pic>
      <p:sp>
        <p:nvSpPr>
          <p:cNvPr id="5968" name="椭圆 5967"/>
          <p:cNvSpPr/>
          <p:nvPr/>
        </p:nvSpPr>
        <p:spPr>
          <a:xfrm>
            <a:off x="7939144" y="2345167"/>
            <a:ext cx="311971" cy="2689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69" name="椭圆 5968"/>
          <p:cNvSpPr/>
          <p:nvPr/>
        </p:nvSpPr>
        <p:spPr>
          <a:xfrm>
            <a:off x="9348351" y="2360671"/>
            <a:ext cx="225374" cy="178133"/>
          </a:xfrm>
          <a:custGeom>
            <a:avLst/>
            <a:gdLst>
              <a:gd name="connsiteX0" fmla="*/ 0 w 225329"/>
              <a:gd name="connsiteY0" fmla="*/ 67551 h 135102"/>
              <a:gd name="connsiteX1" fmla="*/ 112665 w 225329"/>
              <a:gd name="connsiteY1" fmla="*/ 0 h 135102"/>
              <a:gd name="connsiteX2" fmla="*/ 225330 w 225329"/>
              <a:gd name="connsiteY2" fmla="*/ 67551 h 135102"/>
              <a:gd name="connsiteX3" fmla="*/ 112665 w 225329"/>
              <a:gd name="connsiteY3" fmla="*/ 135102 h 135102"/>
              <a:gd name="connsiteX4" fmla="*/ 0 w 225329"/>
              <a:gd name="connsiteY4" fmla="*/ 67551 h 135102"/>
              <a:gd name="connsiteX0-1" fmla="*/ 44 w 225374"/>
              <a:gd name="connsiteY0-2" fmla="*/ 110582 h 178133"/>
              <a:gd name="connsiteX1-3" fmla="*/ 123466 w 225374"/>
              <a:gd name="connsiteY1-4" fmla="*/ 0 h 178133"/>
              <a:gd name="connsiteX2-5" fmla="*/ 225374 w 225374"/>
              <a:gd name="connsiteY2-6" fmla="*/ 110582 h 178133"/>
              <a:gd name="connsiteX3-7" fmla="*/ 112709 w 225374"/>
              <a:gd name="connsiteY3-8" fmla="*/ 178133 h 178133"/>
              <a:gd name="connsiteX4-9" fmla="*/ 44 w 225374"/>
              <a:gd name="connsiteY4-10" fmla="*/ 110582 h 1781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5374" h="178133">
                <a:moveTo>
                  <a:pt x="44" y="110582"/>
                </a:moveTo>
                <a:cubicBezTo>
                  <a:pt x="1837" y="80893"/>
                  <a:pt x="61243" y="0"/>
                  <a:pt x="123466" y="0"/>
                </a:cubicBezTo>
                <a:cubicBezTo>
                  <a:pt x="185689" y="0"/>
                  <a:pt x="225374" y="73275"/>
                  <a:pt x="225374" y="110582"/>
                </a:cubicBezTo>
                <a:cubicBezTo>
                  <a:pt x="225374" y="147889"/>
                  <a:pt x="174932" y="178133"/>
                  <a:pt x="112709" y="178133"/>
                </a:cubicBezTo>
                <a:cubicBezTo>
                  <a:pt x="50486" y="178133"/>
                  <a:pt x="-1749" y="140271"/>
                  <a:pt x="44" y="1105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0" name="椭圆 5969"/>
          <p:cNvSpPr/>
          <p:nvPr/>
        </p:nvSpPr>
        <p:spPr>
          <a:xfrm>
            <a:off x="7551867" y="3318141"/>
            <a:ext cx="64547" cy="1591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1" name="椭圆 5970"/>
          <p:cNvSpPr/>
          <p:nvPr/>
        </p:nvSpPr>
        <p:spPr>
          <a:xfrm>
            <a:off x="9660367" y="4963030"/>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2" name="椭圆 5971"/>
          <p:cNvSpPr/>
          <p:nvPr/>
        </p:nvSpPr>
        <p:spPr>
          <a:xfrm>
            <a:off x="5475642" y="4832781"/>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3" name="椭圆 5972"/>
          <p:cNvSpPr/>
          <p:nvPr/>
        </p:nvSpPr>
        <p:spPr>
          <a:xfrm>
            <a:off x="5787614" y="228321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4" name="椭圆 5973"/>
          <p:cNvSpPr/>
          <p:nvPr/>
        </p:nvSpPr>
        <p:spPr>
          <a:xfrm>
            <a:off x="8498541" y="1521576"/>
            <a:ext cx="112269" cy="1936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5" name="椭圆 5974"/>
          <p:cNvSpPr/>
          <p:nvPr/>
        </p:nvSpPr>
        <p:spPr>
          <a:xfrm>
            <a:off x="8810513" y="374625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6" name="椭圆 5975"/>
          <p:cNvSpPr/>
          <p:nvPr/>
        </p:nvSpPr>
        <p:spPr>
          <a:xfrm>
            <a:off x="11360075" y="4843537"/>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7" name="椭圆 5976"/>
          <p:cNvSpPr/>
          <p:nvPr/>
        </p:nvSpPr>
        <p:spPr>
          <a:xfrm>
            <a:off x="9821732" y="602687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8" name="椭圆 5977"/>
          <p:cNvSpPr/>
          <p:nvPr/>
        </p:nvSpPr>
        <p:spPr>
          <a:xfrm>
            <a:off x="10143465" y="3476354"/>
            <a:ext cx="151606" cy="144329"/>
          </a:xfrm>
          <a:custGeom>
            <a:avLst/>
            <a:gdLst>
              <a:gd name="connsiteX0" fmla="*/ 0 w 161365"/>
              <a:gd name="connsiteY0" fmla="*/ 60242 h 120484"/>
              <a:gd name="connsiteX1" fmla="*/ 80683 w 161365"/>
              <a:gd name="connsiteY1" fmla="*/ 0 h 120484"/>
              <a:gd name="connsiteX2" fmla="*/ 161366 w 161365"/>
              <a:gd name="connsiteY2" fmla="*/ 60242 h 120484"/>
              <a:gd name="connsiteX3" fmla="*/ 80683 w 161365"/>
              <a:gd name="connsiteY3" fmla="*/ 120484 h 120484"/>
              <a:gd name="connsiteX4" fmla="*/ 0 w 161365"/>
              <a:gd name="connsiteY4" fmla="*/ 60242 h 120484"/>
              <a:gd name="connsiteX0-1" fmla="*/ 1148 w 165968"/>
              <a:gd name="connsiteY0-2" fmla="*/ 60242 h 141999"/>
              <a:gd name="connsiteX1-3" fmla="*/ 81831 w 165968"/>
              <a:gd name="connsiteY1-4" fmla="*/ 0 h 141999"/>
              <a:gd name="connsiteX2-5" fmla="*/ 162514 w 165968"/>
              <a:gd name="connsiteY2-6" fmla="*/ 60242 h 141999"/>
              <a:gd name="connsiteX3-7" fmla="*/ 135619 w 165968"/>
              <a:gd name="connsiteY3-8" fmla="*/ 141999 h 141999"/>
              <a:gd name="connsiteX4-9" fmla="*/ 1148 w 165968"/>
              <a:gd name="connsiteY4-10" fmla="*/ 60242 h 141999"/>
              <a:gd name="connsiteX0-11" fmla="*/ 997 w 151606"/>
              <a:gd name="connsiteY0-12" fmla="*/ 104235 h 144329"/>
              <a:gd name="connsiteX1-13" fmla="*/ 70923 w 151606"/>
              <a:gd name="connsiteY1-14" fmla="*/ 963 h 144329"/>
              <a:gd name="connsiteX2-15" fmla="*/ 151606 w 151606"/>
              <a:gd name="connsiteY2-16" fmla="*/ 61205 h 144329"/>
              <a:gd name="connsiteX3-17" fmla="*/ 124711 w 151606"/>
              <a:gd name="connsiteY3-18" fmla="*/ 142962 h 144329"/>
              <a:gd name="connsiteX4-19" fmla="*/ 997 w 151606"/>
              <a:gd name="connsiteY4-20" fmla="*/ 104235 h 14432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606" h="144329">
                <a:moveTo>
                  <a:pt x="997" y="104235"/>
                </a:moveTo>
                <a:cubicBezTo>
                  <a:pt x="-7968" y="80569"/>
                  <a:pt x="45822" y="8135"/>
                  <a:pt x="70923" y="963"/>
                </a:cubicBezTo>
                <a:cubicBezTo>
                  <a:pt x="96024" y="-6209"/>
                  <a:pt x="151606" y="27934"/>
                  <a:pt x="151606" y="61205"/>
                </a:cubicBezTo>
                <a:cubicBezTo>
                  <a:pt x="151606" y="94476"/>
                  <a:pt x="149812" y="135790"/>
                  <a:pt x="124711" y="142962"/>
                </a:cubicBezTo>
                <a:cubicBezTo>
                  <a:pt x="99610" y="150134"/>
                  <a:pt x="9962" y="127901"/>
                  <a:pt x="997" y="1042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9" name="椭圆 5978"/>
          <p:cNvSpPr/>
          <p:nvPr/>
        </p:nvSpPr>
        <p:spPr>
          <a:xfrm>
            <a:off x="5066852" y="192821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0" name="椭圆 5979"/>
          <p:cNvSpPr/>
          <p:nvPr/>
        </p:nvSpPr>
        <p:spPr>
          <a:xfrm>
            <a:off x="3528509" y="3111557"/>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1" name="椭圆 5980"/>
          <p:cNvSpPr/>
          <p:nvPr/>
        </p:nvSpPr>
        <p:spPr>
          <a:xfrm>
            <a:off x="3840481" y="56199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2" name="椭圆 5981"/>
          <p:cNvSpPr/>
          <p:nvPr/>
        </p:nvSpPr>
        <p:spPr>
          <a:xfrm>
            <a:off x="2646381" y="2767312"/>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3" name="椭圆 5982"/>
          <p:cNvSpPr/>
          <p:nvPr/>
        </p:nvSpPr>
        <p:spPr>
          <a:xfrm>
            <a:off x="1108038" y="3950654"/>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4" name="椭圆 5983"/>
          <p:cNvSpPr/>
          <p:nvPr/>
        </p:nvSpPr>
        <p:spPr>
          <a:xfrm>
            <a:off x="1420010" y="1401092"/>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5" name="椭圆 5984"/>
          <p:cNvSpPr/>
          <p:nvPr/>
        </p:nvSpPr>
        <p:spPr>
          <a:xfrm>
            <a:off x="7863840" y="5413693"/>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6" name="椭圆 5985"/>
          <p:cNvSpPr/>
          <p:nvPr/>
        </p:nvSpPr>
        <p:spPr>
          <a:xfrm>
            <a:off x="6325497" y="659703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7" name="椭圆 5986"/>
          <p:cNvSpPr/>
          <p:nvPr/>
        </p:nvSpPr>
        <p:spPr>
          <a:xfrm>
            <a:off x="6637469" y="4047473"/>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8" name="椭圆 5987"/>
          <p:cNvSpPr/>
          <p:nvPr/>
        </p:nvSpPr>
        <p:spPr>
          <a:xfrm>
            <a:off x="6992470" y="1971246"/>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9" name="椭圆 5988"/>
          <p:cNvSpPr/>
          <p:nvPr/>
        </p:nvSpPr>
        <p:spPr>
          <a:xfrm>
            <a:off x="5454082" y="3154521"/>
            <a:ext cx="182926" cy="163620"/>
          </a:xfrm>
          <a:custGeom>
            <a:avLst/>
            <a:gdLst>
              <a:gd name="connsiteX0" fmla="*/ 0 w 161365"/>
              <a:gd name="connsiteY0" fmla="*/ 60242 h 120484"/>
              <a:gd name="connsiteX1" fmla="*/ 80683 w 161365"/>
              <a:gd name="connsiteY1" fmla="*/ 0 h 120484"/>
              <a:gd name="connsiteX2" fmla="*/ 161366 w 161365"/>
              <a:gd name="connsiteY2" fmla="*/ 60242 h 120484"/>
              <a:gd name="connsiteX3" fmla="*/ 80683 w 161365"/>
              <a:gd name="connsiteY3" fmla="*/ 120484 h 120484"/>
              <a:gd name="connsiteX4" fmla="*/ 0 w 161365"/>
              <a:gd name="connsiteY4" fmla="*/ 60242 h 120484"/>
              <a:gd name="connsiteX0-1" fmla="*/ 0 w 182881"/>
              <a:gd name="connsiteY0-2" fmla="*/ 60321 h 120685"/>
              <a:gd name="connsiteX1-3" fmla="*/ 80683 w 182881"/>
              <a:gd name="connsiteY1-4" fmla="*/ 79 h 120685"/>
              <a:gd name="connsiteX2-5" fmla="*/ 182881 w 182881"/>
              <a:gd name="connsiteY2-6" fmla="*/ 71079 h 120685"/>
              <a:gd name="connsiteX3-7" fmla="*/ 80683 w 182881"/>
              <a:gd name="connsiteY3-8" fmla="*/ 120563 h 120685"/>
              <a:gd name="connsiteX4-9" fmla="*/ 0 w 182881"/>
              <a:gd name="connsiteY4-10" fmla="*/ 60321 h 120685"/>
              <a:gd name="connsiteX0-11" fmla="*/ 45 w 182926"/>
              <a:gd name="connsiteY0-12" fmla="*/ 60309 h 163620"/>
              <a:gd name="connsiteX1-13" fmla="*/ 80728 w 182926"/>
              <a:gd name="connsiteY1-14" fmla="*/ 67 h 163620"/>
              <a:gd name="connsiteX2-15" fmla="*/ 182926 w 182926"/>
              <a:gd name="connsiteY2-16" fmla="*/ 71067 h 163620"/>
              <a:gd name="connsiteX3-17" fmla="*/ 91485 w 182926"/>
              <a:gd name="connsiteY3-18" fmla="*/ 163582 h 163620"/>
              <a:gd name="connsiteX4-19" fmla="*/ 45 w 182926"/>
              <a:gd name="connsiteY4-20" fmla="*/ 60309 h 1636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26" h="163620">
                <a:moveTo>
                  <a:pt x="45" y="60309"/>
                </a:moveTo>
                <a:cubicBezTo>
                  <a:pt x="-1748" y="33057"/>
                  <a:pt x="50248" y="-1726"/>
                  <a:pt x="80728" y="67"/>
                </a:cubicBezTo>
                <a:cubicBezTo>
                  <a:pt x="111208" y="1860"/>
                  <a:pt x="182926" y="37796"/>
                  <a:pt x="182926" y="71067"/>
                </a:cubicBezTo>
                <a:cubicBezTo>
                  <a:pt x="182926" y="104338"/>
                  <a:pt x="121965" y="165375"/>
                  <a:pt x="91485" y="163582"/>
                </a:cubicBezTo>
                <a:cubicBezTo>
                  <a:pt x="61005" y="161789"/>
                  <a:pt x="1838" y="87562"/>
                  <a:pt x="45" y="603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90" name="椭圆 5989"/>
          <p:cNvSpPr/>
          <p:nvPr/>
        </p:nvSpPr>
        <p:spPr>
          <a:xfrm>
            <a:off x="5766099" y="605026"/>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6006" name="椭圆 6005"/>
          <p:cNvSpPr/>
          <p:nvPr/>
        </p:nvSpPr>
        <p:spPr>
          <a:xfrm>
            <a:off x="6992470" y="4081400"/>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6014" name="文本框 6013"/>
          <p:cNvSpPr txBox="1"/>
          <p:nvPr/>
        </p:nvSpPr>
        <p:spPr>
          <a:xfrm rot="16200000">
            <a:off x="6078855" y="396875"/>
            <a:ext cx="2644775" cy="4765675"/>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rPr>
              <a:t>现代社交礼仪</a:t>
            </a:r>
            <a:endParaRPr kumimoji="0" lang="zh-CN" altLang="en-US" sz="8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sp>
        <p:nvSpPr>
          <p:cNvPr id="2" name="文本框 1"/>
          <p:cNvSpPr txBox="1"/>
          <p:nvPr/>
        </p:nvSpPr>
        <p:spPr>
          <a:xfrm>
            <a:off x="5454015" y="5107940"/>
            <a:ext cx="4064000" cy="583565"/>
          </a:xfrm>
          <a:prstGeom prst="rect">
            <a:avLst/>
          </a:prstGeom>
          <a:noFill/>
        </p:spPr>
        <p:txBody>
          <a:bodyPr wrap="square" rtlCol="0">
            <a:spAutoFit/>
          </a:bodyPr>
          <a:p>
            <a:pPr algn="ctr"/>
            <a:r>
              <a:rPr lang="zh-CN" altLang="en-US" sz="3200">
                <a:latin typeface="楷体" panose="02010609060101010101" pitchFamily="49" charset="-122"/>
                <a:ea typeface="楷体" panose="02010609060101010101" pitchFamily="49" charset="-122"/>
              </a:rPr>
              <a:t>北京出版社</a:t>
            </a:r>
            <a:endParaRPr lang="zh-CN" altLang="en-US" sz="320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1000">
        <p15:prstTrans prst="drap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014"/>
                                        </p:tgtEl>
                                        <p:attrNameLst>
                                          <p:attrName>style.visibility</p:attrName>
                                        </p:attrNameLst>
                                      </p:cBhvr>
                                      <p:to>
                                        <p:strVal val="visible"/>
                                      </p:to>
                                    </p:set>
                                    <p:animEffect transition="in" filter="circle(in)">
                                      <p:cBhvr>
                                        <p:cTn id="7" dur="1000"/>
                                        <p:tgtEl>
                                          <p:spTgt spid="6014"/>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贰</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网络礼仪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187896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名人名言</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209040" y="1069975"/>
            <a:ext cx="9232900" cy="4661535"/>
          </a:xfrm>
          <a:prstGeom prst="rect">
            <a:avLst/>
          </a:prstGeom>
          <a:solidFill>
            <a:schemeClr val="accent3">
              <a:lumMod val="40000"/>
              <a:lumOff val="60000"/>
            </a:schemeClr>
          </a:solidFill>
        </p:spPr>
        <p:txBody>
          <a:bodyPr wrap="square" rtlCol="0">
            <a:spAutoFit/>
          </a:bodyPr>
          <a:lstStyle/>
          <a:p>
            <a:pPr>
              <a:lnSpc>
                <a:spcPct val="150000"/>
              </a:lnSpc>
            </a:pPr>
            <a:r>
              <a:rPr lang="zh-CN" altLang="en-US"/>
              <a:t>网络安全的名言警句：</a:t>
            </a:r>
            <a:endParaRPr lang="zh-CN" altLang="en-US"/>
          </a:p>
          <a:p>
            <a:pPr>
              <a:lnSpc>
                <a:spcPct val="150000"/>
              </a:lnSpc>
            </a:pPr>
            <a:r>
              <a:rPr lang="zh-CN" altLang="en-US"/>
              <a:t>1. 如果错过互联网，与你擦肩而过的不仅仅是机会，而是整整一个时代。</a:t>
            </a:r>
            <a:endParaRPr lang="zh-CN" altLang="en-US"/>
          </a:p>
          <a:p>
            <a:pPr>
              <a:lnSpc>
                <a:spcPct val="150000"/>
              </a:lnSpc>
            </a:pPr>
            <a:r>
              <a:rPr lang="zh-CN" altLang="en-US"/>
              <a:t>2. 网络使人与人之间的联系更加紧密。</a:t>
            </a:r>
            <a:endParaRPr lang="zh-CN" altLang="en-US"/>
          </a:p>
          <a:p>
            <a:pPr>
              <a:lnSpc>
                <a:spcPct val="150000"/>
              </a:lnSpc>
            </a:pPr>
            <a:r>
              <a:rPr lang="zh-CN" altLang="en-US"/>
              <a:t>3. 网络在改变我们工作方式的同时，也改变了我们的生活。</a:t>
            </a:r>
            <a:endParaRPr lang="zh-CN" altLang="en-US"/>
          </a:p>
          <a:p>
            <a:pPr>
              <a:lnSpc>
                <a:spcPct val="150000"/>
              </a:lnSpc>
            </a:pPr>
            <a:r>
              <a:rPr lang="zh-CN" altLang="en-US"/>
              <a:t>4. 网络世界不是随心所欲，它和现实世界一样需要遵循共同的规则。</a:t>
            </a:r>
            <a:endParaRPr lang="zh-CN" altLang="en-US"/>
          </a:p>
          <a:p>
            <a:pPr>
              <a:lnSpc>
                <a:spcPct val="150000"/>
              </a:lnSpc>
            </a:pPr>
            <a:r>
              <a:rPr lang="zh-CN" altLang="en-US"/>
              <a:t>5. 网络正在改变人类的生存方式。</a:t>
            </a:r>
            <a:endParaRPr lang="zh-CN" altLang="en-US"/>
          </a:p>
          <a:p>
            <a:pPr>
              <a:lnSpc>
                <a:spcPct val="150000"/>
              </a:lnSpc>
            </a:pPr>
            <a:r>
              <a:rPr lang="zh-CN" altLang="en-US"/>
              <a:t>6. 网络化趋势已经一发不可收拾，人类社会将被一网打尽。</a:t>
            </a:r>
            <a:endParaRPr lang="zh-CN" altLang="en-US"/>
          </a:p>
          <a:p>
            <a:pPr>
              <a:lnSpc>
                <a:spcPct val="150000"/>
              </a:lnSpc>
            </a:pPr>
            <a:r>
              <a:rPr lang="zh-CN" altLang="en-US"/>
              <a:t>7. 中国的互联网迫切需要懂技术的管理人员。</a:t>
            </a:r>
            <a:endParaRPr lang="zh-CN" altLang="en-US"/>
          </a:p>
          <a:p>
            <a:pPr>
              <a:lnSpc>
                <a:spcPct val="150000"/>
              </a:lnSpc>
            </a:pPr>
            <a:r>
              <a:rPr lang="zh-CN" altLang="en-US"/>
              <a:t>8. 我们走了很多弯路，企业的创业者和经营者对此都要进行深刻的反思。</a:t>
            </a:r>
            <a:endParaRPr lang="zh-CN" altLang="en-US"/>
          </a:p>
          <a:p>
            <a:pPr>
              <a:lnSpc>
                <a:spcPct val="150000"/>
              </a:lnSpc>
            </a:pPr>
            <a:r>
              <a:rPr lang="zh-CN" altLang="en-US"/>
              <a:t>9. 让人们通过网络发言是一种必然和进步。</a:t>
            </a:r>
            <a:endParaRPr lang="zh-CN" altLang="en-US"/>
          </a:p>
          <a:p>
            <a:pPr>
              <a:lnSpc>
                <a:spcPct val="150000"/>
              </a:lnSpc>
            </a:pPr>
            <a:r>
              <a:rPr lang="zh-CN" altLang="en-US"/>
              <a:t>10. 社交网络原来就等于社会，这真是个概念的大骗局。</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25475" y="566420"/>
            <a:ext cx="3505835" cy="460375"/>
          </a:xfrm>
          <a:prstGeom prst="rect">
            <a:avLst/>
          </a:prstGeom>
          <a:solidFill>
            <a:schemeClr val="accent6">
              <a:lumMod val="60000"/>
              <a:lumOff val="40000"/>
            </a:schemeClr>
          </a:solidFill>
        </p:spPr>
        <p:txBody>
          <a:bodyPr wrap="square" rtlCol="0">
            <a:spAutoFit/>
          </a:bodyPr>
          <a:lstStyle/>
          <a:p>
            <a:r>
              <a:rPr sz="2400" b="1">
                <a:latin typeface="华文仿宋" panose="02010600040101010101" charset="-122"/>
                <a:ea typeface="华文仿宋" panose="02010600040101010101" charset="-122"/>
              </a:rPr>
              <a:t>一、网络礼仪的概述</a:t>
            </a:r>
            <a:endParaRPr lang="zh-CN" altLang="en-US" sz="2400" b="1">
              <a:latin typeface="华文仿宋" panose="02010600040101010101" charset="-122"/>
              <a:ea typeface="华文仿宋" panose="02010600040101010101" charset="-122"/>
            </a:endParaRPr>
          </a:p>
        </p:txBody>
      </p:sp>
      <p:cxnSp>
        <p:nvCxnSpPr>
          <p:cNvPr id="26625" name="Straight Connector 19"/>
          <p:cNvCxnSpPr/>
          <p:nvPr/>
        </p:nvCxnSpPr>
        <p:spPr>
          <a:xfrm>
            <a:off x="6103620" y="2395855"/>
            <a:ext cx="17463" cy="1803400"/>
          </a:xfrm>
          <a:prstGeom prst="line">
            <a:avLst/>
          </a:prstGeom>
          <a:ln w="9525" cap="flat" cmpd="sng">
            <a:solidFill>
              <a:srgbClr val="F4ABA6"/>
            </a:solidFill>
            <a:prstDash val="solid"/>
            <a:bevel/>
            <a:headEnd type="oval" w="sm" len="sm"/>
            <a:tailEnd type="oval" w="sm" len="sm"/>
          </a:ln>
        </p:spPr>
      </p:cxnSp>
      <p:sp>
        <p:nvSpPr>
          <p:cNvPr id="26632" name="Freeform 32"/>
          <p:cNvSpPr>
            <a:spLocks noEditPoints="1"/>
          </p:cNvSpPr>
          <p:nvPr/>
        </p:nvSpPr>
        <p:spPr>
          <a:xfrm>
            <a:off x="5830570" y="2010093"/>
            <a:ext cx="441325" cy="341312"/>
          </a:xfrm>
          <a:custGeom>
            <a:avLst/>
            <a:gdLst/>
            <a:ahLst/>
            <a:cxnLst>
              <a:cxn ang="0">
                <a:pos x="283398589" y="415369279"/>
              </a:cxn>
              <a:cxn ang="0">
                <a:pos x="270517404" y="401042818"/>
              </a:cxn>
              <a:cxn ang="0">
                <a:pos x="270517404" y="358077448"/>
              </a:cxn>
              <a:cxn ang="0">
                <a:pos x="553915993" y="114583662"/>
              </a:cxn>
              <a:cxn ang="0">
                <a:pos x="566797178" y="114583662"/>
              </a:cxn>
              <a:cxn ang="0">
                <a:pos x="579678362" y="114583662"/>
              </a:cxn>
              <a:cxn ang="0">
                <a:pos x="592563722" y="143231913"/>
              </a:cxn>
              <a:cxn ang="0">
                <a:pos x="592563722" y="171875493"/>
              </a:cxn>
              <a:cxn ang="0">
                <a:pos x="566797178" y="200523744"/>
              </a:cxn>
              <a:cxn ang="0">
                <a:pos x="553915993" y="186197283"/>
              </a:cxn>
              <a:cxn ang="0">
                <a:pos x="296279773" y="401042818"/>
              </a:cxn>
              <a:cxn ang="0">
                <a:pos x="296279773" y="401042818"/>
              </a:cxn>
              <a:cxn ang="0">
                <a:pos x="283398589" y="415369279"/>
              </a:cxn>
              <a:cxn ang="0">
                <a:pos x="605444907" y="0"/>
              </a:cxn>
              <a:cxn ang="0">
                <a:pos x="553915993" y="0"/>
              </a:cxn>
              <a:cxn ang="0">
                <a:pos x="51528914" y="444012859"/>
              </a:cxn>
              <a:cxn ang="0">
                <a:pos x="0" y="515626480"/>
              </a:cxn>
              <a:cxn ang="0">
                <a:pos x="51528914" y="587244772"/>
              </a:cxn>
              <a:cxn ang="0">
                <a:pos x="553915993" y="1031257632"/>
              </a:cxn>
              <a:cxn ang="0">
                <a:pos x="605444907" y="1045579422"/>
              </a:cxn>
              <a:cxn ang="0">
                <a:pos x="644088461" y="1031257632"/>
              </a:cxn>
              <a:cxn ang="0">
                <a:pos x="682736190" y="959639339"/>
              </a:cxn>
              <a:cxn ang="0">
                <a:pos x="682736190" y="85940082"/>
              </a:cxn>
              <a:cxn ang="0">
                <a:pos x="644088461" y="0"/>
              </a:cxn>
              <a:cxn ang="0">
                <a:pos x="605444907" y="0"/>
              </a:cxn>
              <a:cxn ang="0">
                <a:pos x="966134779" y="415369279"/>
              </a:cxn>
              <a:cxn ang="0">
                <a:pos x="953249419" y="401042818"/>
              </a:cxn>
              <a:cxn ang="0">
                <a:pos x="953249419" y="358077448"/>
              </a:cxn>
              <a:cxn ang="0">
                <a:pos x="1236652184" y="114583662"/>
              </a:cxn>
              <a:cxn ang="0">
                <a:pos x="1249533368" y="114583662"/>
              </a:cxn>
              <a:cxn ang="0">
                <a:pos x="1262414553" y="114583662"/>
              </a:cxn>
              <a:cxn ang="0">
                <a:pos x="1275295738" y="143231913"/>
              </a:cxn>
              <a:cxn ang="0">
                <a:pos x="1275295738" y="171875493"/>
              </a:cxn>
              <a:cxn ang="0">
                <a:pos x="1249533368" y="200523744"/>
              </a:cxn>
              <a:cxn ang="0">
                <a:pos x="1236652184" y="186197283"/>
              </a:cxn>
              <a:cxn ang="0">
                <a:pos x="979015964" y="401042818"/>
              </a:cxn>
              <a:cxn ang="0">
                <a:pos x="979015964" y="401042818"/>
              </a:cxn>
              <a:cxn ang="0">
                <a:pos x="966134779" y="415369279"/>
              </a:cxn>
              <a:cxn ang="0">
                <a:pos x="1288176922" y="0"/>
              </a:cxn>
              <a:cxn ang="0">
                <a:pos x="1236652184" y="0"/>
              </a:cxn>
              <a:cxn ang="0">
                <a:pos x="734260929" y="444012859"/>
              </a:cxn>
              <a:cxn ang="0">
                <a:pos x="682736190" y="515626480"/>
              </a:cxn>
              <a:cxn ang="0">
                <a:pos x="734260929" y="587244772"/>
              </a:cxn>
              <a:cxn ang="0">
                <a:pos x="1236652184" y="1031257632"/>
              </a:cxn>
              <a:cxn ang="0">
                <a:pos x="1288176922" y="1045579422"/>
              </a:cxn>
              <a:cxn ang="0">
                <a:pos x="1326824652" y="1031257632"/>
              </a:cxn>
              <a:cxn ang="0">
                <a:pos x="1365468206" y="959639339"/>
              </a:cxn>
              <a:cxn ang="0">
                <a:pos x="1365468206" y="85940082"/>
              </a:cxn>
              <a:cxn ang="0">
                <a:pos x="1326824652" y="0"/>
              </a:cxn>
              <a:cxn ang="0">
                <a:pos x="1288176922" y="0"/>
              </a:cxn>
            </a:cxnLst>
            <a:rect l="0" t="0" r="0" b="0"/>
            <a:pathLst>
              <a:path w="106" h="73">
                <a:moveTo>
                  <a:pt x="22" y="29"/>
                </a:moveTo>
                <a:cubicBezTo>
                  <a:pt x="22" y="29"/>
                  <a:pt x="21" y="28"/>
                  <a:pt x="21" y="28"/>
                </a:cubicBezTo>
                <a:cubicBezTo>
                  <a:pt x="20" y="27"/>
                  <a:pt x="20" y="26"/>
                  <a:pt x="21" y="25"/>
                </a:cubicBezTo>
                <a:cubicBezTo>
                  <a:pt x="43" y="8"/>
                  <a:pt x="43" y="8"/>
                  <a:pt x="43" y="8"/>
                </a:cubicBezTo>
                <a:cubicBezTo>
                  <a:pt x="43" y="8"/>
                  <a:pt x="44" y="8"/>
                  <a:pt x="44" y="8"/>
                </a:cubicBezTo>
                <a:cubicBezTo>
                  <a:pt x="44" y="8"/>
                  <a:pt x="45" y="8"/>
                  <a:pt x="45" y="8"/>
                </a:cubicBezTo>
                <a:cubicBezTo>
                  <a:pt x="46" y="8"/>
                  <a:pt x="46" y="9"/>
                  <a:pt x="46" y="10"/>
                </a:cubicBezTo>
                <a:cubicBezTo>
                  <a:pt x="46" y="12"/>
                  <a:pt x="46" y="12"/>
                  <a:pt x="46" y="12"/>
                </a:cubicBezTo>
                <a:cubicBezTo>
                  <a:pt x="46" y="13"/>
                  <a:pt x="45" y="14"/>
                  <a:pt x="44" y="14"/>
                </a:cubicBezTo>
                <a:cubicBezTo>
                  <a:pt x="44" y="14"/>
                  <a:pt x="43" y="13"/>
                  <a:pt x="43" y="13"/>
                </a:cubicBezTo>
                <a:cubicBezTo>
                  <a:pt x="23" y="28"/>
                  <a:pt x="23" y="28"/>
                  <a:pt x="23" y="28"/>
                </a:cubicBezTo>
                <a:cubicBezTo>
                  <a:pt x="23" y="28"/>
                  <a:pt x="23" y="28"/>
                  <a:pt x="23" y="28"/>
                </a:cubicBezTo>
                <a:cubicBezTo>
                  <a:pt x="23" y="28"/>
                  <a:pt x="23" y="29"/>
                  <a:pt x="22" y="29"/>
                </a:cubicBezTo>
                <a:moveTo>
                  <a:pt x="47" y="0"/>
                </a:moveTo>
                <a:cubicBezTo>
                  <a:pt x="46" y="0"/>
                  <a:pt x="44" y="0"/>
                  <a:pt x="43" y="0"/>
                </a:cubicBezTo>
                <a:cubicBezTo>
                  <a:pt x="4" y="31"/>
                  <a:pt x="4" y="31"/>
                  <a:pt x="4" y="31"/>
                </a:cubicBezTo>
                <a:cubicBezTo>
                  <a:pt x="2" y="32"/>
                  <a:pt x="0" y="34"/>
                  <a:pt x="0" y="36"/>
                </a:cubicBezTo>
                <a:cubicBezTo>
                  <a:pt x="0" y="38"/>
                  <a:pt x="2" y="40"/>
                  <a:pt x="4" y="41"/>
                </a:cubicBezTo>
                <a:cubicBezTo>
                  <a:pt x="43" y="72"/>
                  <a:pt x="43" y="72"/>
                  <a:pt x="43" y="72"/>
                </a:cubicBezTo>
                <a:cubicBezTo>
                  <a:pt x="44" y="72"/>
                  <a:pt x="46" y="73"/>
                  <a:pt x="47" y="73"/>
                </a:cubicBezTo>
                <a:cubicBezTo>
                  <a:pt x="48" y="73"/>
                  <a:pt x="49" y="72"/>
                  <a:pt x="50" y="72"/>
                </a:cubicBezTo>
                <a:cubicBezTo>
                  <a:pt x="52" y="71"/>
                  <a:pt x="53" y="69"/>
                  <a:pt x="53" y="67"/>
                </a:cubicBezTo>
                <a:cubicBezTo>
                  <a:pt x="53" y="6"/>
                  <a:pt x="53" y="6"/>
                  <a:pt x="53" y="6"/>
                </a:cubicBezTo>
                <a:cubicBezTo>
                  <a:pt x="53" y="3"/>
                  <a:pt x="52" y="2"/>
                  <a:pt x="50" y="0"/>
                </a:cubicBezTo>
                <a:cubicBezTo>
                  <a:pt x="49" y="0"/>
                  <a:pt x="48" y="0"/>
                  <a:pt x="47" y="0"/>
                </a:cubicBezTo>
                <a:moveTo>
                  <a:pt x="75" y="29"/>
                </a:moveTo>
                <a:cubicBezTo>
                  <a:pt x="75" y="29"/>
                  <a:pt x="74" y="28"/>
                  <a:pt x="74" y="28"/>
                </a:cubicBezTo>
                <a:cubicBezTo>
                  <a:pt x="73" y="27"/>
                  <a:pt x="73" y="26"/>
                  <a:pt x="74" y="25"/>
                </a:cubicBezTo>
                <a:cubicBezTo>
                  <a:pt x="96" y="8"/>
                  <a:pt x="96" y="8"/>
                  <a:pt x="96" y="8"/>
                </a:cubicBezTo>
                <a:cubicBezTo>
                  <a:pt x="96" y="8"/>
                  <a:pt x="97" y="8"/>
                  <a:pt x="97" y="8"/>
                </a:cubicBezTo>
                <a:cubicBezTo>
                  <a:pt x="97" y="8"/>
                  <a:pt x="98" y="8"/>
                  <a:pt x="98" y="8"/>
                </a:cubicBezTo>
                <a:cubicBezTo>
                  <a:pt x="99" y="8"/>
                  <a:pt x="99" y="9"/>
                  <a:pt x="99" y="10"/>
                </a:cubicBezTo>
                <a:cubicBezTo>
                  <a:pt x="99" y="12"/>
                  <a:pt x="99" y="12"/>
                  <a:pt x="99" y="12"/>
                </a:cubicBezTo>
                <a:cubicBezTo>
                  <a:pt x="99" y="13"/>
                  <a:pt x="98" y="14"/>
                  <a:pt x="97" y="14"/>
                </a:cubicBezTo>
                <a:cubicBezTo>
                  <a:pt x="97" y="14"/>
                  <a:pt x="96" y="13"/>
                  <a:pt x="96" y="13"/>
                </a:cubicBezTo>
                <a:cubicBezTo>
                  <a:pt x="76" y="28"/>
                  <a:pt x="76" y="28"/>
                  <a:pt x="76" y="28"/>
                </a:cubicBezTo>
                <a:cubicBezTo>
                  <a:pt x="76" y="28"/>
                  <a:pt x="76" y="28"/>
                  <a:pt x="76" y="28"/>
                </a:cubicBezTo>
                <a:cubicBezTo>
                  <a:pt x="76" y="28"/>
                  <a:pt x="76" y="29"/>
                  <a:pt x="75" y="29"/>
                </a:cubicBezTo>
                <a:moveTo>
                  <a:pt x="100" y="0"/>
                </a:moveTo>
                <a:cubicBezTo>
                  <a:pt x="99" y="0"/>
                  <a:pt x="97" y="0"/>
                  <a:pt x="96" y="0"/>
                </a:cubicBezTo>
                <a:cubicBezTo>
                  <a:pt x="57" y="31"/>
                  <a:pt x="57" y="31"/>
                  <a:pt x="57" y="31"/>
                </a:cubicBezTo>
                <a:cubicBezTo>
                  <a:pt x="55" y="32"/>
                  <a:pt x="53" y="34"/>
                  <a:pt x="53" y="36"/>
                </a:cubicBezTo>
                <a:cubicBezTo>
                  <a:pt x="53" y="38"/>
                  <a:pt x="55" y="40"/>
                  <a:pt x="57" y="41"/>
                </a:cubicBezTo>
                <a:cubicBezTo>
                  <a:pt x="96" y="72"/>
                  <a:pt x="96" y="72"/>
                  <a:pt x="96" y="72"/>
                </a:cubicBezTo>
                <a:cubicBezTo>
                  <a:pt x="97" y="72"/>
                  <a:pt x="99" y="73"/>
                  <a:pt x="100" y="73"/>
                </a:cubicBezTo>
                <a:cubicBezTo>
                  <a:pt x="101" y="73"/>
                  <a:pt x="102" y="72"/>
                  <a:pt x="103" y="72"/>
                </a:cubicBezTo>
                <a:cubicBezTo>
                  <a:pt x="105" y="71"/>
                  <a:pt x="106" y="69"/>
                  <a:pt x="106" y="67"/>
                </a:cubicBezTo>
                <a:cubicBezTo>
                  <a:pt x="106" y="6"/>
                  <a:pt x="106" y="6"/>
                  <a:pt x="106" y="6"/>
                </a:cubicBezTo>
                <a:cubicBezTo>
                  <a:pt x="106" y="3"/>
                  <a:pt x="105" y="2"/>
                  <a:pt x="103" y="0"/>
                </a:cubicBezTo>
                <a:cubicBezTo>
                  <a:pt x="102" y="0"/>
                  <a:pt x="101" y="0"/>
                  <a:pt x="100" y="0"/>
                </a:cubicBezTo>
              </a:path>
            </a:pathLst>
          </a:custGeom>
          <a:solidFill>
            <a:srgbClr val="F4ABA6"/>
          </a:solidFill>
          <a:ln w="9525">
            <a:noFill/>
          </a:ln>
        </p:spPr>
        <p:txBody>
          <a:bodyPr/>
          <a:lstStyle/>
          <a:p>
            <a:endParaRPr lang="zh-CN" altLang="en-US"/>
          </a:p>
        </p:txBody>
      </p:sp>
      <p:sp>
        <p:nvSpPr>
          <p:cNvPr id="26633" name="Freeform 35"/>
          <p:cNvSpPr>
            <a:spLocks noEditPoints="1"/>
          </p:cNvSpPr>
          <p:nvPr/>
        </p:nvSpPr>
        <p:spPr>
          <a:xfrm>
            <a:off x="5952808" y="3111818"/>
            <a:ext cx="319087" cy="369887"/>
          </a:xfrm>
          <a:custGeom>
            <a:avLst/>
            <a:gdLst/>
            <a:ahLst/>
            <a:cxnLst>
              <a:cxn ang="0">
                <a:pos x="144672720" y="411860466"/>
              </a:cxn>
              <a:cxn ang="0">
                <a:pos x="108503061" y="381350638"/>
              </a:cxn>
              <a:cxn ang="0">
                <a:pos x="108503061" y="167796650"/>
              </a:cxn>
              <a:cxn ang="0">
                <a:pos x="198924251" y="91524548"/>
              </a:cxn>
              <a:cxn ang="0">
                <a:pos x="235093909" y="122034376"/>
              </a:cxn>
              <a:cxn ang="0">
                <a:pos x="198924251" y="152539268"/>
              </a:cxn>
              <a:cxn ang="0">
                <a:pos x="180842379" y="167796650"/>
              </a:cxn>
              <a:cxn ang="0">
                <a:pos x="180842379" y="381350638"/>
              </a:cxn>
              <a:cxn ang="0">
                <a:pos x="144672720" y="411860466"/>
              </a:cxn>
              <a:cxn ang="0">
                <a:pos x="198924251" y="0"/>
              </a:cxn>
              <a:cxn ang="0">
                <a:pos x="198924251" y="0"/>
              </a:cxn>
              <a:cxn ang="0">
                <a:pos x="0" y="167796650"/>
              </a:cxn>
              <a:cxn ang="0">
                <a:pos x="0" y="961007755"/>
              </a:cxn>
              <a:cxn ang="0">
                <a:pos x="198924251" y="1144056851"/>
              </a:cxn>
              <a:cxn ang="0">
                <a:pos x="198924251" y="1144056851"/>
              </a:cxn>
              <a:cxn ang="0">
                <a:pos x="415936288" y="961007755"/>
              </a:cxn>
              <a:cxn ang="0">
                <a:pos x="415936288" y="167796650"/>
              </a:cxn>
              <a:cxn ang="0">
                <a:pos x="198924251" y="0"/>
              </a:cxn>
              <a:cxn ang="0">
                <a:pos x="705287644" y="411860466"/>
              </a:cxn>
              <a:cxn ang="0">
                <a:pos x="669117985" y="381350638"/>
              </a:cxn>
              <a:cxn ang="0">
                <a:pos x="669117985" y="167796650"/>
              </a:cxn>
              <a:cxn ang="0">
                <a:pos x="759539175" y="91524548"/>
              </a:cxn>
              <a:cxn ang="0">
                <a:pos x="795708833" y="122034376"/>
              </a:cxn>
              <a:cxn ang="0">
                <a:pos x="759539175" y="152539268"/>
              </a:cxn>
              <a:cxn ang="0">
                <a:pos x="741457303" y="167796650"/>
              </a:cxn>
              <a:cxn ang="0">
                <a:pos x="741457303" y="381350638"/>
              </a:cxn>
              <a:cxn ang="0">
                <a:pos x="705287644" y="411860466"/>
              </a:cxn>
              <a:cxn ang="0">
                <a:pos x="777626961" y="0"/>
              </a:cxn>
              <a:cxn ang="0">
                <a:pos x="759539175" y="0"/>
              </a:cxn>
              <a:cxn ang="0">
                <a:pos x="560614924" y="167796650"/>
              </a:cxn>
              <a:cxn ang="0">
                <a:pos x="560614924" y="961007755"/>
              </a:cxn>
              <a:cxn ang="0">
                <a:pos x="759539175" y="1144056851"/>
              </a:cxn>
              <a:cxn ang="0">
                <a:pos x="777626961" y="1144056851"/>
              </a:cxn>
              <a:cxn ang="0">
                <a:pos x="976551212" y="961007755"/>
              </a:cxn>
              <a:cxn ang="0">
                <a:pos x="976551212" y="167796650"/>
              </a:cxn>
              <a:cxn ang="0">
                <a:pos x="777626961" y="0"/>
              </a:cxn>
            </a:cxnLst>
            <a:rect l="0" t="0" r="0" b="0"/>
            <a:pathLst>
              <a:path w="54" h="75">
                <a:moveTo>
                  <a:pt x="8" y="27"/>
                </a:moveTo>
                <a:cubicBezTo>
                  <a:pt x="7" y="27"/>
                  <a:pt x="6" y="26"/>
                  <a:pt x="6" y="25"/>
                </a:cubicBezTo>
                <a:cubicBezTo>
                  <a:pt x="6" y="11"/>
                  <a:pt x="6" y="11"/>
                  <a:pt x="6" y="11"/>
                </a:cubicBezTo>
                <a:cubicBezTo>
                  <a:pt x="6" y="8"/>
                  <a:pt x="8" y="6"/>
                  <a:pt x="11" y="6"/>
                </a:cubicBezTo>
                <a:cubicBezTo>
                  <a:pt x="12" y="6"/>
                  <a:pt x="13" y="7"/>
                  <a:pt x="13" y="8"/>
                </a:cubicBezTo>
                <a:cubicBezTo>
                  <a:pt x="13" y="9"/>
                  <a:pt x="12" y="10"/>
                  <a:pt x="11" y="10"/>
                </a:cubicBezTo>
                <a:cubicBezTo>
                  <a:pt x="10" y="10"/>
                  <a:pt x="10" y="10"/>
                  <a:pt x="10" y="11"/>
                </a:cubicBezTo>
                <a:cubicBezTo>
                  <a:pt x="10" y="25"/>
                  <a:pt x="10" y="25"/>
                  <a:pt x="10" y="25"/>
                </a:cubicBezTo>
                <a:cubicBezTo>
                  <a:pt x="10" y="26"/>
                  <a:pt x="9" y="27"/>
                  <a:pt x="8" y="27"/>
                </a:cubicBezTo>
                <a:moveTo>
                  <a:pt x="11" y="0"/>
                </a:moveTo>
                <a:cubicBezTo>
                  <a:pt x="11" y="0"/>
                  <a:pt x="11" y="0"/>
                  <a:pt x="11" y="0"/>
                </a:cubicBezTo>
                <a:cubicBezTo>
                  <a:pt x="5" y="0"/>
                  <a:pt x="0" y="5"/>
                  <a:pt x="0" y="11"/>
                </a:cubicBezTo>
                <a:cubicBezTo>
                  <a:pt x="0" y="63"/>
                  <a:pt x="0" y="63"/>
                  <a:pt x="0" y="63"/>
                </a:cubicBezTo>
                <a:cubicBezTo>
                  <a:pt x="0" y="70"/>
                  <a:pt x="5" y="75"/>
                  <a:pt x="11" y="75"/>
                </a:cubicBezTo>
                <a:cubicBezTo>
                  <a:pt x="11" y="75"/>
                  <a:pt x="11" y="75"/>
                  <a:pt x="11" y="75"/>
                </a:cubicBezTo>
                <a:cubicBezTo>
                  <a:pt x="18" y="75"/>
                  <a:pt x="23" y="70"/>
                  <a:pt x="23" y="63"/>
                </a:cubicBezTo>
                <a:cubicBezTo>
                  <a:pt x="23" y="11"/>
                  <a:pt x="23" y="11"/>
                  <a:pt x="23" y="11"/>
                </a:cubicBezTo>
                <a:cubicBezTo>
                  <a:pt x="23" y="5"/>
                  <a:pt x="18" y="0"/>
                  <a:pt x="11" y="0"/>
                </a:cubicBezTo>
                <a:moveTo>
                  <a:pt x="39" y="27"/>
                </a:moveTo>
                <a:cubicBezTo>
                  <a:pt x="38" y="27"/>
                  <a:pt x="37" y="26"/>
                  <a:pt x="37" y="25"/>
                </a:cubicBezTo>
                <a:cubicBezTo>
                  <a:pt x="37" y="11"/>
                  <a:pt x="37" y="11"/>
                  <a:pt x="37" y="11"/>
                </a:cubicBezTo>
                <a:cubicBezTo>
                  <a:pt x="37" y="8"/>
                  <a:pt x="40" y="6"/>
                  <a:pt x="42" y="6"/>
                </a:cubicBezTo>
                <a:cubicBezTo>
                  <a:pt x="43" y="6"/>
                  <a:pt x="44" y="7"/>
                  <a:pt x="44" y="8"/>
                </a:cubicBezTo>
                <a:cubicBezTo>
                  <a:pt x="44" y="9"/>
                  <a:pt x="43" y="10"/>
                  <a:pt x="42" y="10"/>
                </a:cubicBezTo>
                <a:cubicBezTo>
                  <a:pt x="42" y="10"/>
                  <a:pt x="41" y="10"/>
                  <a:pt x="41" y="11"/>
                </a:cubicBezTo>
                <a:cubicBezTo>
                  <a:pt x="41" y="25"/>
                  <a:pt x="41" y="25"/>
                  <a:pt x="41" y="25"/>
                </a:cubicBezTo>
                <a:cubicBezTo>
                  <a:pt x="41" y="26"/>
                  <a:pt x="40" y="27"/>
                  <a:pt x="39" y="27"/>
                </a:cubicBezTo>
                <a:moveTo>
                  <a:pt x="43" y="0"/>
                </a:moveTo>
                <a:cubicBezTo>
                  <a:pt x="42" y="0"/>
                  <a:pt x="42" y="0"/>
                  <a:pt x="42" y="0"/>
                </a:cubicBezTo>
                <a:cubicBezTo>
                  <a:pt x="36" y="0"/>
                  <a:pt x="31" y="5"/>
                  <a:pt x="31" y="11"/>
                </a:cubicBezTo>
                <a:cubicBezTo>
                  <a:pt x="31" y="63"/>
                  <a:pt x="31" y="63"/>
                  <a:pt x="31" y="63"/>
                </a:cubicBezTo>
                <a:cubicBezTo>
                  <a:pt x="31" y="70"/>
                  <a:pt x="36" y="75"/>
                  <a:pt x="42" y="75"/>
                </a:cubicBezTo>
                <a:cubicBezTo>
                  <a:pt x="43" y="75"/>
                  <a:pt x="43" y="75"/>
                  <a:pt x="43" y="75"/>
                </a:cubicBezTo>
                <a:cubicBezTo>
                  <a:pt x="49" y="75"/>
                  <a:pt x="54" y="70"/>
                  <a:pt x="54" y="63"/>
                </a:cubicBezTo>
                <a:cubicBezTo>
                  <a:pt x="54" y="11"/>
                  <a:pt x="54" y="11"/>
                  <a:pt x="54" y="11"/>
                </a:cubicBezTo>
                <a:cubicBezTo>
                  <a:pt x="54" y="5"/>
                  <a:pt x="49" y="0"/>
                  <a:pt x="43" y="0"/>
                </a:cubicBezTo>
              </a:path>
            </a:pathLst>
          </a:custGeom>
          <a:solidFill>
            <a:srgbClr val="F4ABA6"/>
          </a:solidFill>
          <a:ln w="9525">
            <a:noFill/>
          </a:ln>
        </p:spPr>
        <p:txBody>
          <a:bodyPr/>
          <a:lstStyle/>
          <a:p>
            <a:endParaRPr lang="zh-CN" altLang="en-US"/>
          </a:p>
        </p:txBody>
      </p:sp>
      <p:sp>
        <p:nvSpPr>
          <p:cNvPr id="26634" name="Freeform 33"/>
          <p:cNvSpPr>
            <a:spLocks noEditPoints="1"/>
          </p:cNvSpPr>
          <p:nvPr/>
        </p:nvSpPr>
        <p:spPr>
          <a:xfrm>
            <a:off x="5928995" y="4286568"/>
            <a:ext cx="344488" cy="365125"/>
          </a:xfrm>
          <a:custGeom>
            <a:avLst/>
            <a:gdLst/>
            <a:ahLst/>
            <a:cxnLst>
              <a:cxn ang="0">
                <a:pos x="245713656" y="465575226"/>
              </a:cxn>
              <a:cxn ang="0">
                <a:pos x="233428975" y="450558238"/>
              </a:cxn>
              <a:cxn ang="0">
                <a:pos x="233428975" y="405502414"/>
              </a:cxn>
              <a:cxn ang="0">
                <a:pos x="503711992" y="150184459"/>
              </a:cxn>
              <a:cxn ang="0">
                <a:pos x="515996673" y="150184459"/>
              </a:cxn>
              <a:cxn ang="0">
                <a:pos x="528285362" y="150184459"/>
              </a:cxn>
              <a:cxn ang="0">
                <a:pos x="540570043" y="180223295"/>
              </a:cxn>
              <a:cxn ang="0">
                <a:pos x="540570043" y="210262131"/>
              </a:cxn>
              <a:cxn ang="0">
                <a:pos x="515996673" y="240296107"/>
              </a:cxn>
              <a:cxn ang="0">
                <a:pos x="503711992" y="225279119"/>
              </a:cxn>
              <a:cxn ang="0">
                <a:pos x="257998336" y="450558238"/>
              </a:cxn>
              <a:cxn ang="0">
                <a:pos x="245713656" y="465575226"/>
              </a:cxn>
              <a:cxn ang="0">
                <a:pos x="577424084" y="30038835"/>
              </a:cxn>
              <a:cxn ang="0">
                <a:pos x="528285362" y="30038835"/>
              </a:cxn>
              <a:cxn ang="0">
                <a:pos x="49142731" y="495614062"/>
              </a:cxn>
              <a:cxn ang="0">
                <a:pos x="0" y="570708722"/>
              </a:cxn>
              <a:cxn ang="0">
                <a:pos x="49142731" y="645798522"/>
              </a:cxn>
              <a:cxn ang="0">
                <a:pos x="528285362" y="1111378608"/>
              </a:cxn>
              <a:cxn ang="0">
                <a:pos x="577424084" y="1126395596"/>
              </a:cxn>
              <a:cxn ang="0">
                <a:pos x="614282135" y="1111378608"/>
              </a:cxn>
              <a:cxn ang="0">
                <a:pos x="651140186" y="1036283948"/>
              </a:cxn>
              <a:cxn ang="0">
                <a:pos x="651140186" y="120180483"/>
              </a:cxn>
              <a:cxn ang="0">
                <a:pos x="614282135" y="30038835"/>
              </a:cxn>
              <a:cxn ang="0">
                <a:pos x="577424084" y="30038835"/>
              </a:cxn>
              <a:cxn ang="0">
                <a:pos x="872280472" y="405502414"/>
              </a:cxn>
              <a:cxn ang="0">
                <a:pos x="859995791" y="375463578"/>
              </a:cxn>
              <a:cxn ang="0">
                <a:pos x="859995791" y="165206307"/>
              </a:cxn>
              <a:cxn ang="0">
                <a:pos x="921423203" y="90111647"/>
              </a:cxn>
              <a:cxn ang="0">
                <a:pos x="933711893" y="120180483"/>
              </a:cxn>
              <a:cxn ang="0">
                <a:pos x="921423203" y="150184459"/>
              </a:cxn>
              <a:cxn ang="0">
                <a:pos x="896853842" y="165206307"/>
              </a:cxn>
              <a:cxn ang="0">
                <a:pos x="896853842" y="375463578"/>
              </a:cxn>
              <a:cxn ang="0">
                <a:pos x="896853842" y="375463578"/>
              </a:cxn>
              <a:cxn ang="0">
                <a:pos x="872280472" y="405502414"/>
              </a:cxn>
              <a:cxn ang="0">
                <a:pos x="921423203" y="0"/>
              </a:cxn>
              <a:cxn ang="0">
                <a:pos x="921423203" y="0"/>
              </a:cxn>
              <a:cxn ang="0">
                <a:pos x="773995009" y="165206307"/>
              </a:cxn>
              <a:cxn ang="0">
                <a:pos x="773995009" y="946172301"/>
              </a:cxn>
              <a:cxn ang="0">
                <a:pos x="921423203" y="1111378608"/>
              </a:cxn>
              <a:cxn ang="0">
                <a:pos x="921423203" y="1111378608"/>
              </a:cxn>
              <a:cxn ang="0">
                <a:pos x="1056566716" y="946172301"/>
              </a:cxn>
              <a:cxn ang="0">
                <a:pos x="1056566716" y="165206307"/>
              </a:cxn>
              <a:cxn ang="0">
                <a:pos x="921423203" y="0"/>
              </a:cxn>
            </a:cxnLst>
            <a:rect l="0" t="0" r="0" b="0"/>
            <a:pathLst>
              <a:path w="86" h="75">
                <a:moveTo>
                  <a:pt x="20" y="31"/>
                </a:moveTo>
                <a:cubicBezTo>
                  <a:pt x="20" y="31"/>
                  <a:pt x="19" y="30"/>
                  <a:pt x="19" y="30"/>
                </a:cubicBezTo>
                <a:cubicBezTo>
                  <a:pt x="18" y="29"/>
                  <a:pt x="18" y="28"/>
                  <a:pt x="19" y="27"/>
                </a:cubicBezTo>
                <a:cubicBezTo>
                  <a:pt x="41" y="10"/>
                  <a:pt x="41" y="10"/>
                  <a:pt x="41" y="10"/>
                </a:cubicBezTo>
                <a:cubicBezTo>
                  <a:pt x="42" y="10"/>
                  <a:pt x="42" y="10"/>
                  <a:pt x="42" y="10"/>
                </a:cubicBezTo>
                <a:cubicBezTo>
                  <a:pt x="43" y="10"/>
                  <a:pt x="43" y="10"/>
                  <a:pt x="43" y="10"/>
                </a:cubicBezTo>
                <a:cubicBezTo>
                  <a:pt x="44" y="10"/>
                  <a:pt x="44" y="11"/>
                  <a:pt x="44" y="12"/>
                </a:cubicBezTo>
                <a:cubicBezTo>
                  <a:pt x="44" y="14"/>
                  <a:pt x="44" y="14"/>
                  <a:pt x="44" y="14"/>
                </a:cubicBezTo>
                <a:cubicBezTo>
                  <a:pt x="44" y="15"/>
                  <a:pt x="43" y="16"/>
                  <a:pt x="42" y="16"/>
                </a:cubicBezTo>
                <a:cubicBezTo>
                  <a:pt x="42" y="16"/>
                  <a:pt x="41" y="15"/>
                  <a:pt x="41" y="15"/>
                </a:cubicBezTo>
                <a:cubicBezTo>
                  <a:pt x="21" y="30"/>
                  <a:pt x="21" y="30"/>
                  <a:pt x="21" y="30"/>
                </a:cubicBezTo>
                <a:cubicBezTo>
                  <a:pt x="21" y="30"/>
                  <a:pt x="21" y="31"/>
                  <a:pt x="20" y="31"/>
                </a:cubicBezTo>
                <a:moveTo>
                  <a:pt x="47" y="2"/>
                </a:moveTo>
                <a:cubicBezTo>
                  <a:pt x="46" y="2"/>
                  <a:pt x="44" y="2"/>
                  <a:pt x="43" y="2"/>
                </a:cubicBezTo>
                <a:cubicBezTo>
                  <a:pt x="4" y="33"/>
                  <a:pt x="4" y="33"/>
                  <a:pt x="4" y="33"/>
                </a:cubicBezTo>
                <a:cubicBezTo>
                  <a:pt x="2" y="34"/>
                  <a:pt x="0" y="36"/>
                  <a:pt x="0" y="38"/>
                </a:cubicBezTo>
                <a:cubicBezTo>
                  <a:pt x="0" y="40"/>
                  <a:pt x="2" y="42"/>
                  <a:pt x="4" y="43"/>
                </a:cubicBezTo>
                <a:cubicBezTo>
                  <a:pt x="43" y="74"/>
                  <a:pt x="43" y="74"/>
                  <a:pt x="43" y="74"/>
                </a:cubicBezTo>
                <a:cubicBezTo>
                  <a:pt x="44" y="74"/>
                  <a:pt x="46" y="75"/>
                  <a:pt x="47" y="75"/>
                </a:cubicBezTo>
                <a:cubicBezTo>
                  <a:pt x="48" y="75"/>
                  <a:pt x="49" y="74"/>
                  <a:pt x="50" y="74"/>
                </a:cubicBezTo>
                <a:cubicBezTo>
                  <a:pt x="52" y="73"/>
                  <a:pt x="53" y="71"/>
                  <a:pt x="53" y="69"/>
                </a:cubicBezTo>
                <a:cubicBezTo>
                  <a:pt x="53" y="8"/>
                  <a:pt x="53" y="8"/>
                  <a:pt x="53" y="8"/>
                </a:cubicBezTo>
                <a:cubicBezTo>
                  <a:pt x="53" y="5"/>
                  <a:pt x="52" y="4"/>
                  <a:pt x="50" y="2"/>
                </a:cubicBezTo>
                <a:cubicBezTo>
                  <a:pt x="49" y="2"/>
                  <a:pt x="48" y="2"/>
                  <a:pt x="47" y="2"/>
                </a:cubicBezTo>
                <a:moveTo>
                  <a:pt x="71" y="27"/>
                </a:moveTo>
                <a:cubicBezTo>
                  <a:pt x="70" y="27"/>
                  <a:pt x="70" y="26"/>
                  <a:pt x="70" y="25"/>
                </a:cubicBezTo>
                <a:cubicBezTo>
                  <a:pt x="70" y="11"/>
                  <a:pt x="70" y="11"/>
                  <a:pt x="70" y="11"/>
                </a:cubicBezTo>
                <a:cubicBezTo>
                  <a:pt x="70" y="8"/>
                  <a:pt x="72" y="6"/>
                  <a:pt x="75" y="6"/>
                </a:cubicBezTo>
                <a:cubicBezTo>
                  <a:pt x="76" y="6"/>
                  <a:pt x="76" y="7"/>
                  <a:pt x="76" y="8"/>
                </a:cubicBezTo>
                <a:cubicBezTo>
                  <a:pt x="76" y="9"/>
                  <a:pt x="76" y="10"/>
                  <a:pt x="75" y="10"/>
                </a:cubicBezTo>
                <a:cubicBezTo>
                  <a:pt x="74" y="10"/>
                  <a:pt x="73" y="10"/>
                  <a:pt x="73" y="11"/>
                </a:cubicBezTo>
                <a:cubicBezTo>
                  <a:pt x="73" y="25"/>
                  <a:pt x="73" y="25"/>
                  <a:pt x="73" y="25"/>
                </a:cubicBezTo>
                <a:cubicBezTo>
                  <a:pt x="73" y="25"/>
                  <a:pt x="73" y="25"/>
                  <a:pt x="73" y="25"/>
                </a:cubicBezTo>
                <a:cubicBezTo>
                  <a:pt x="73" y="26"/>
                  <a:pt x="72" y="27"/>
                  <a:pt x="71" y="27"/>
                </a:cubicBezTo>
                <a:moveTo>
                  <a:pt x="75" y="0"/>
                </a:moveTo>
                <a:cubicBezTo>
                  <a:pt x="75" y="0"/>
                  <a:pt x="75" y="0"/>
                  <a:pt x="75" y="0"/>
                </a:cubicBezTo>
                <a:cubicBezTo>
                  <a:pt x="68" y="0"/>
                  <a:pt x="63" y="5"/>
                  <a:pt x="63" y="11"/>
                </a:cubicBezTo>
                <a:cubicBezTo>
                  <a:pt x="63" y="63"/>
                  <a:pt x="63" y="63"/>
                  <a:pt x="63" y="63"/>
                </a:cubicBezTo>
                <a:cubicBezTo>
                  <a:pt x="63" y="69"/>
                  <a:pt x="68" y="74"/>
                  <a:pt x="75" y="74"/>
                </a:cubicBezTo>
                <a:cubicBezTo>
                  <a:pt x="75" y="74"/>
                  <a:pt x="75" y="74"/>
                  <a:pt x="75" y="74"/>
                </a:cubicBezTo>
                <a:cubicBezTo>
                  <a:pt x="81" y="74"/>
                  <a:pt x="86" y="69"/>
                  <a:pt x="86" y="63"/>
                </a:cubicBezTo>
                <a:cubicBezTo>
                  <a:pt x="86" y="11"/>
                  <a:pt x="86" y="11"/>
                  <a:pt x="86" y="11"/>
                </a:cubicBezTo>
                <a:cubicBezTo>
                  <a:pt x="86" y="5"/>
                  <a:pt x="81" y="0"/>
                  <a:pt x="75" y="0"/>
                </a:cubicBezTo>
              </a:path>
            </a:pathLst>
          </a:custGeom>
          <a:solidFill>
            <a:srgbClr val="F4ABA6"/>
          </a:solidFill>
          <a:ln w="9525">
            <a:noFill/>
          </a:ln>
        </p:spPr>
        <p:txBody>
          <a:bodyPr/>
          <a:lstStyle/>
          <a:p>
            <a:endParaRPr lang="zh-CN" altLang="en-US"/>
          </a:p>
        </p:txBody>
      </p:sp>
      <p:sp>
        <p:nvSpPr>
          <p:cNvPr id="109" name="矩形 108"/>
          <p:cNvSpPr/>
          <p:nvPr/>
        </p:nvSpPr>
        <p:spPr>
          <a:xfrm>
            <a:off x="1608455" y="1698625"/>
            <a:ext cx="3959225" cy="1938020"/>
          </a:xfrm>
          <a:prstGeom prst="rect">
            <a:avLst/>
          </a:prstGeom>
        </p:spPr>
        <p:txBody>
          <a:bodyPr wrap="square">
            <a:spAutoFit/>
            <a:scene3d>
              <a:camera prst="orthographicFront"/>
              <a:lightRig rig="threePt" dir="t"/>
            </a:scene3d>
          </a:bodyPr>
          <a:lstStyle/>
          <a:p>
            <a:pPr lvl="0" algn="l" fontAlgn="auto">
              <a:lnSpc>
                <a:spcPct val="150000"/>
              </a:lnSpc>
            </a:pPr>
            <a:r>
              <a:rPr sz="1600" b="1" dirty="0">
                <a:solidFill>
                  <a:schemeClr val="tx1"/>
                </a:solidFill>
                <a:effectLst/>
                <a:latin typeface="宋体" panose="02010600030101010101" pitchFamily="2" charset="-122"/>
                <a:ea typeface="宋体" panose="02010600030101010101" pitchFamily="2" charset="-122"/>
              </a:rPr>
              <a:t>（一）网络礼仪的含义</a:t>
            </a:r>
            <a:endParaRPr sz="1600" b="1"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网络礼仪是指人们在以网络为载体的虚拟环境中，使用网络时应有的道德修养和应遵守的行为准则。网络礼仪是现代礼仪的重要组成部分。</a:t>
            </a:r>
            <a:endParaRPr sz="1600" dirty="0">
              <a:solidFill>
                <a:schemeClr val="tx1"/>
              </a:solidFill>
              <a:effectLst/>
              <a:latin typeface="宋体" panose="02010600030101010101" pitchFamily="2" charset="-122"/>
              <a:ea typeface="宋体" panose="02010600030101010101" pitchFamily="2" charset="-122"/>
              <a:sym typeface="+mn-ea"/>
            </a:endParaRPr>
          </a:p>
        </p:txBody>
      </p:sp>
      <p:sp>
        <p:nvSpPr>
          <p:cNvPr id="3" name="矩形 2"/>
          <p:cNvSpPr/>
          <p:nvPr/>
        </p:nvSpPr>
        <p:spPr>
          <a:xfrm>
            <a:off x="6500495" y="2395855"/>
            <a:ext cx="3488690" cy="1938020"/>
          </a:xfrm>
          <a:prstGeom prst="rect">
            <a:avLst/>
          </a:prstGeom>
        </p:spPr>
        <p:txBody>
          <a:bodyPr wrap="square">
            <a:spAutoFit/>
          </a:bodyPr>
          <a:lstStyle/>
          <a:p>
            <a:pPr lvl="0" algn="l" fontAlgn="auto">
              <a:lnSpc>
                <a:spcPct val="150000"/>
              </a:lnSpc>
            </a:pPr>
            <a:r>
              <a:rPr sz="1600" b="1" dirty="0">
                <a:solidFill>
                  <a:schemeClr val="tx1"/>
                </a:solidFill>
                <a:latin typeface="宋体" panose="02010600030101010101" pitchFamily="2" charset="-122"/>
                <a:ea typeface="宋体" panose="02010600030101010101" pitchFamily="2" charset="-122"/>
              </a:rPr>
              <a:t>（二）网络礼仪的作用</a:t>
            </a:r>
            <a:endParaRPr sz="1600" b="1" dirty="0">
              <a:solidFill>
                <a:schemeClr val="tx1"/>
              </a:solidFill>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latin typeface="宋体" panose="02010600030101010101" pitchFamily="2" charset="-122"/>
                <a:ea typeface="宋体" panose="02010600030101010101" pitchFamily="2" charset="-122"/>
              </a:rPr>
              <a:t>1. 有利于提高网络使用者的素质</a:t>
            </a:r>
            <a:endParaRPr sz="1600" dirty="0">
              <a:solidFill>
                <a:schemeClr val="tx1"/>
              </a:solidFill>
              <a:latin typeface="宋体" panose="02010600030101010101" pitchFamily="2" charset="-122"/>
              <a:ea typeface="宋体" panose="02010600030101010101" pitchFamily="2" charset="-122"/>
            </a:endParaRPr>
          </a:p>
          <a:p>
            <a:pPr lvl="0" algn="l" fontAlgn="auto">
              <a:lnSpc>
                <a:spcPct val="150000"/>
              </a:lnSpc>
            </a:pPr>
            <a:r>
              <a:rPr lang="zh-CN" sz="1600" dirty="0">
                <a:solidFill>
                  <a:schemeClr val="tx1"/>
                </a:solidFill>
                <a:latin typeface="宋体" panose="02010600030101010101" pitchFamily="2" charset="-122"/>
                <a:ea typeface="宋体" panose="02010600030101010101" pitchFamily="2" charset="-122"/>
              </a:rPr>
              <a:t>2. 有利于营造积极健康的网络环境</a:t>
            </a:r>
            <a:endParaRPr lang="zh-CN" sz="1600" dirty="0">
              <a:solidFill>
                <a:schemeClr val="tx1"/>
              </a:solidFill>
              <a:latin typeface="宋体" panose="02010600030101010101" pitchFamily="2" charset="-122"/>
              <a:ea typeface="宋体" panose="02010600030101010101" pitchFamily="2" charset="-122"/>
            </a:endParaRPr>
          </a:p>
          <a:p>
            <a:pPr lvl="0" algn="l" fontAlgn="auto">
              <a:lnSpc>
                <a:spcPct val="150000"/>
              </a:lnSpc>
            </a:pPr>
            <a:r>
              <a:rPr lang="zh-CN" sz="1600" dirty="0">
                <a:solidFill>
                  <a:schemeClr val="tx1"/>
                </a:solidFill>
                <a:latin typeface="宋体" panose="02010600030101010101" pitchFamily="2" charset="-122"/>
                <a:ea typeface="宋体" panose="02010600030101010101" pitchFamily="2" charset="-122"/>
              </a:rPr>
              <a:t>3. 有利于提升网络社会的文明程度</a:t>
            </a:r>
            <a:endParaRPr lang="zh-CN" sz="1600" dirty="0">
              <a:solidFill>
                <a:schemeClr val="tx1"/>
              </a:solidFill>
              <a:latin typeface="宋体" panose="02010600030101010101" pitchFamily="2" charset="-122"/>
              <a:ea typeface="宋体" panose="02010600030101010101" pitchFamily="2" charset="-122"/>
            </a:endParaRPr>
          </a:p>
          <a:p>
            <a:pPr lvl="0" algn="l" fontAlgn="auto">
              <a:lnSpc>
                <a:spcPct val="150000"/>
              </a:lnSpc>
            </a:pPr>
            <a:r>
              <a:rPr lang="zh-CN" sz="1600" dirty="0">
                <a:solidFill>
                  <a:schemeClr val="tx1"/>
                </a:solidFill>
                <a:latin typeface="宋体" panose="02010600030101010101" pitchFamily="2" charset="-122"/>
                <a:ea typeface="宋体" panose="02010600030101010101" pitchFamily="2" charset="-122"/>
              </a:rPr>
              <a:t>4. 有利于提高网络内容的可信度</a:t>
            </a:r>
            <a:endParaRPr lang="zh-CN" sz="1600" dirty="0">
              <a:solidFill>
                <a:schemeClr val="tx1"/>
              </a:solidFill>
              <a:latin typeface="宋体" panose="02010600030101010101" pitchFamily="2" charset="-122"/>
              <a:ea typeface="宋体" panose="02010600030101010101" pitchFamily="2" charset="-122"/>
            </a:endParaRPr>
          </a:p>
        </p:txBody>
      </p:sp>
      <p:sp>
        <p:nvSpPr>
          <p:cNvPr id="6" name="矩形 5"/>
          <p:cNvSpPr/>
          <p:nvPr/>
        </p:nvSpPr>
        <p:spPr>
          <a:xfrm>
            <a:off x="1833880" y="4199255"/>
            <a:ext cx="3959225" cy="2306955"/>
          </a:xfrm>
          <a:prstGeom prst="rect">
            <a:avLst/>
          </a:prstGeom>
        </p:spPr>
        <p:txBody>
          <a:bodyPr wrap="square">
            <a:spAutoFit/>
          </a:bodyPr>
          <a:lstStyle/>
          <a:p>
            <a:pPr lvl="0" algn="l" fontAlgn="auto">
              <a:lnSpc>
                <a:spcPct val="150000"/>
              </a:lnSpc>
            </a:pPr>
            <a:r>
              <a:rPr sz="1600" b="1" dirty="0">
                <a:solidFill>
                  <a:schemeClr val="tx1"/>
                </a:solidFill>
                <a:latin typeface="宋体" panose="02010600030101010101" pitchFamily="2" charset="-122"/>
                <a:ea typeface="宋体" panose="02010600030101010101" pitchFamily="2" charset="-122"/>
              </a:rPr>
              <a:t>（三）网络礼仪的基本规则</a:t>
            </a:r>
            <a:endParaRPr sz="1600" b="1" dirty="0">
              <a:solidFill>
                <a:schemeClr val="tx1"/>
              </a:solidFill>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latin typeface="宋体" panose="02010600030101010101" pitchFamily="2" charset="-122"/>
                <a:ea typeface="宋体" panose="02010600030101010101" pitchFamily="2" charset="-122"/>
              </a:rPr>
              <a:t>1. 公私分明</a:t>
            </a:r>
            <a:endParaRPr sz="1600" dirty="0">
              <a:solidFill>
                <a:schemeClr val="tx1"/>
              </a:solidFill>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latin typeface="宋体" panose="02010600030101010101" pitchFamily="2" charset="-122"/>
                <a:ea typeface="宋体" panose="02010600030101010101" pitchFamily="2" charset="-122"/>
                <a:sym typeface="+mn-ea"/>
              </a:rPr>
              <a:t>2. 语言规范</a:t>
            </a:r>
            <a:endParaRPr sz="1600" dirty="0">
              <a:solidFill>
                <a:schemeClr val="tx1"/>
              </a:solidFill>
              <a:latin typeface="宋体" panose="02010600030101010101" pitchFamily="2" charset="-122"/>
              <a:ea typeface="宋体" panose="02010600030101010101" pitchFamily="2" charset="-122"/>
              <a:sym typeface="+mn-ea"/>
            </a:endParaRPr>
          </a:p>
          <a:p>
            <a:pPr lvl="0" algn="l" fontAlgn="auto">
              <a:lnSpc>
                <a:spcPct val="150000"/>
              </a:lnSpc>
            </a:pPr>
            <a:r>
              <a:rPr sz="1600" dirty="0">
                <a:solidFill>
                  <a:schemeClr val="tx1"/>
                </a:solidFill>
                <a:latin typeface="宋体" panose="02010600030101010101" pitchFamily="2" charset="-122"/>
                <a:ea typeface="宋体" panose="02010600030101010101" pitchFamily="2" charset="-122"/>
                <a:sym typeface="+mn-ea"/>
              </a:rPr>
              <a:t>3. 待人宽容</a:t>
            </a:r>
            <a:endParaRPr sz="1600" dirty="0">
              <a:solidFill>
                <a:schemeClr val="tx1"/>
              </a:solidFill>
              <a:latin typeface="宋体" panose="02010600030101010101" pitchFamily="2" charset="-122"/>
              <a:ea typeface="宋体" panose="02010600030101010101" pitchFamily="2" charset="-122"/>
              <a:sym typeface="+mn-ea"/>
            </a:endParaRPr>
          </a:p>
          <a:p>
            <a:pPr lvl="0" algn="l" fontAlgn="auto">
              <a:lnSpc>
                <a:spcPct val="150000"/>
              </a:lnSpc>
            </a:pPr>
            <a:r>
              <a:rPr sz="1600" dirty="0">
                <a:solidFill>
                  <a:schemeClr val="tx1"/>
                </a:solidFill>
                <a:latin typeface="宋体" panose="02010600030101010101" pitchFamily="2" charset="-122"/>
                <a:ea typeface="宋体" panose="02010600030101010101" pitchFamily="2" charset="-122"/>
                <a:sym typeface="+mn-ea"/>
              </a:rPr>
              <a:t>4. 尊重隐私</a:t>
            </a:r>
            <a:endParaRPr sz="1600" dirty="0">
              <a:solidFill>
                <a:schemeClr val="tx1"/>
              </a:solidFill>
              <a:latin typeface="宋体" panose="02010600030101010101" pitchFamily="2" charset="-122"/>
              <a:ea typeface="宋体" panose="02010600030101010101" pitchFamily="2" charset="-122"/>
              <a:sym typeface="+mn-ea"/>
            </a:endParaRPr>
          </a:p>
          <a:p>
            <a:pPr lvl="0" algn="l" fontAlgn="auto">
              <a:lnSpc>
                <a:spcPct val="150000"/>
              </a:lnSpc>
            </a:pPr>
            <a:r>
              <a:rPr sz="1600" dirty="0">
                <a:solidFill>
                  <a:schemeClr val="tx1"/>
                </a:solidFill>
                <a:latin typeface="宋体" panose="02010600030101010101" pitchFamily="2" charset="-122"/>
                <a:ea typeface="宋体" panose="02010600030101010101" pitchFamily="2" charset="-122"/>
                <a:sym typeface="+mn-ea"/>
              </a:rPr>
              <a:t>5. 严守秘密</a:t>
            </a:r>
            <a:endParaRPr sz="1600" dirty="0">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6625"/>
                                        </p:tgtEl>
                                        <p:attrNameLst>
                                          <p:attrName>style.visibility</p:attrName>
                                        </p:attrNameLst>
                                      </p:cBhvr>
                                      <p:to>
                                        <p:strVal val="visible"/>
                                      </p:to>
                                    </p:set>
                                    <p:animEffect transition="in" filter="wipe(up)">
                                      <p:cBhvr>
                                        <p:cTn id="15" dur="500"/>
                                        <p:tgtEl>
                                          <p:spTgt spid="2662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6632"/>
                                        </p:tgtEl>
                                        <p:attrNameLst>
                                          <p:attrName>style.visibility</p:attrName>
                                        </p:attrNameLst>
                                      </p:cBhvr>
                                      <p:to>
                                        <p:strVal val="visible"/>
                                      </p:to>
                                    </p:set>
                                    <p:anim calcmode="lin" valueType="num">
                                      <p:cBhvr>
                                        <p:cTn id="19" dur="500" fill="hold"/>
                                        <p:tgtEl>
                                          <p:spTgt spid="26632"/>
                                        </p:tgtEl>
                                        <p:attrNameLst>
                                          <p:attrName>ppt_w</p:attrName>
                                        </p:attrNameLst>
                                      </p:cBhvr>
                                      <p:tavLst>
                                        <p:tav tm="0">
                                          <p:val>
                                            <p:fltVal val="0"/>
                                          </p:val>
                                        </p:tav>
                                        <p:tav tm="100000">
                                          <p:val>
                                            <p:strVal val="#ppt_w"/>
                                          </p:val>
                                        </p:tav>
                                      </p:tavLst>
                                    </p:anim>
                                    <p:anim calcmode="lin" valueType="num">
                                      <p:cBhvr>
                                        <p:cTn id="20" dur="500" fill="hold"/>
                                        <p:tgtEl>
                                          <p:spTgt spid="26632"/>
                                        </p:tgtEl>
                                        <p:attrNameLst>
                                          <p:attrName>ppt_h</p:attrName>
                                        </p:attrNameLst>
                                      </p:cBhvr>
                                      <p:tavLst>
                                        <p:tav tm="0">
                                          <p:val>
                                            <p:fltVal val="0"/>
                                          </p:val>
                                        </p:tav>
                                        <p:tav tm="100000">
                                          <p:val>
                                            <p:strVal val="#ppt_h"/>
                                          </p:val>
                                        </p:tav>
                                      </p:tavLst>
                                    </p:anim>
                                    <p:animEffect transition="in" filter="fade">
                                      <p:cBhvr>
                                        <p:cTn id="21" dur="500"/>
                                        <p:tgtEl>
                                          <p:spTgt spid="26632"/>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09"/>
                                        </p:tgtEl>
                                        <p:attrNameLst>
                                          <p:attrName>style.visibility</p:attrName>
                                        </p:attrNameLst>
                                      </p:cBhvr>
                                      <p:to>
                                        <p:strVal val="visible"/>
                                      </p:to>
                                    </p:set>
                                    <p:animEffect transition="in" filter="wipe(right)">
                                      <p:cBhvr>
                                        <p:cTn id="24" dur="500"/>
                                        <p:tgtEl>
                                          <p:spTgt spid="109"/>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26633"/>
                                        </p:tgtEl>
                                        <p:attrNameLst>
                                          <p:attrName>style.visibility</p:attrName>
                                        </p:attrNameLst>
                                      </p:cBhvr>
                                      <p:to>
                                        <p:strVal val="visible"/>
                                      </p:to>
                                    </p:set>
                                    <p:anim calcmode="lin" valueType="num">
                                      <p:cBhvr>
                                        <p:cTn id="28" dur="500" fill="hold"/>
                                        <p:tgtEl>
                                          <p:spTgt spid="26633"/>
                                        </p:tgtEl>
                                        <p:attrNameLst>
                                          <p:attrName>ppt_w</p:attrName>
                                        </p:attrNameLst>
                                      </p:cBhvr>
                                      <p:tavLst>
                                        <p:tav tm="0">
                                          <p:val>
                                            <p:fltVal val="0"/>
                                          </p:val>
                                        </p:tav>
                                        <p:tav tm="100000">
                                          <p:val>
                                            <p:strVal val="#ppt_w"/>
                                          </p:val>
                                        </p:tav>
                                      </p:tavLst>
                                    </p:anim>
                                    <p:anim calcmode="lin" valueType="num">
                                      <p:cBhvr>
                                        <p:cTn id="29" dur="500" fill="hold"/>
                                        <p:tgtEl>
                                          <p:spTgt spid="26633"/>
                                        </p:tgtEl>
                                        <p:attrNameLst>
                                          <p:attrName>ppt_h</p:attrName>
                                        </p:attrNameLst>
                                      </p:cBhvr>
                                      <p:tavLst>
                                        <p:tav tm="0">
                                          <p:val>
                                            <p:fltVal val="0"/>
                                          </p:val>
                                        </p:tav>
                                        <p:tav tm="100000">
                                          <p:val>
                                            <p:strVal val="#ppt_h"/>
                                          </p:val>
                                        </p:tav>
                                      </p:tavLst>
                                    </p:anim>
                                    <p:animEffect transition="in" filter="fade">
                                      <p:cBhvr>
                                        <p:cTn id="30" dur="500"/>
                                        <p:tgtEl>
                                          <p:spTgt spid="2663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6634"/>
                                        </p:tgtEl>
                                        <p:attrNameLst>
                                          <p:attrName>style.visibility</p:attrName>
                                        </p:attrNameLst>
                                      </p:cBhvr>
                                      <p:to>
                                        <p:strVal val="visible"/>
                                      </p:to>
                                    </p:set>
                                    <p:anim calcmode="lin" valueType="num">
                                      <p:cBhvr>
                                        <p:cTn id="37" dur="500" fill="hold"/>
                                        <p:tgtEl>
                                          <p:spTgt spid="26634"/>
                                        </p:tgtEl>
                                        <p:attrNameLst>
                                          <p:attrName>ppt_w</p:attrName>
                                        </p:attrNameLst>
                                      </p:cBhvr>
                                      <p:tavLst>
                                        <p:tav tm="0">
                                          <p:val>
                                            <p:fltVal val="0"/>
                                          </p:val>
                                        </p:tav>
                                        <p:tav tm="100000">
                                          <p:val>
                                            <p:strVal val="#ppt_w"/>
                                          </p:val>
                                        </p:tav>
                                      </p:tavLst>
                                    </p:anim>
                                    <p:anim calcmode="lin" valueType="num">
                                      <p:cBhvr>
                                        <p:cTn id="38" dur="500" fill="hold"/>
                                        <p:tgtEl>
                                          <p:spTgt spid="26634"/>
                                        </p:tgtEl>
                                        <p:attrNameLst>
                                          <p:attrName>ppt_h</p:attrName>
                                        </p:attrNameLst>
                                      </p:cBhvr>
                                      <p:tavLst>
                                        <p:tav tm="0">
                                          <p:val>
                                            <p:fltVal val="0"/>
                                          </p:val>
                                        </p:tav>
                                        <p:tav tm="100000">
                                          <p:val>
                                            <p:strVal val="#ppt_h"/>
                                          </p:val>
                                        </p:tav>
                                      </p:tavLst>
                                    </p:anim>
                                    <p:animEffect transition="in" filter="fade">
                                      <p:cBhvr>
                                        <p:cTn id="39" dur="500"/>
                                        <p:tgtEl>
                                          <p:spTgt spid="26634"/>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26632" grpId="0" animBg="1"/>
      <p:bldP spid="26633" grpId="0" animBg="1"/>
      <p:bldP spid="26634" grpId="0" animBg="1"/>
      <p:bldP spid="109" grpId="0"/>
      <p:bldP spid="3"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25475" y="566420"/>
            <a:ext cx="3505835" cy="460375"/>
          </a:xfrm>
          <a:prstGeom prst="rect">
            <a:avLst/>
          </a:prstGeom>
          <a:solidFill>
            <a:schemeClr val="accent6">
              <a:lumMod val="60000"/>
              <a:lumOff val="40000"/>
            </a:schemeClr>
          </a:solidFill>
        </p:spPr>
        <p:txBody>
          <a:bodyPr wrap="square" rtlCol="0">
            <a:spAutoFit/>
          </a:bodyPr>
          <a:lstStyle/>
          <a:p>
            <a:r>
              <a:rPr sz="2400" b="1">
                <a:latin typeface="华文仿宋" panose="02010600040101010101" charset="-122"/>
                <a:ea typeface="华文仿宋" panose="02010600040101010101" charset="-122"/>
              </a:rPr>
              <a:t>二、收发电子邮件</a:t>
            </a:r>
            <a:endParaRPr lang="zh-CN" altLang="en-US" sz="2400" b="1">
              <a:latin typeface="华文仿宋" panose="02010600040101010101" charset="-122"/>
              <a:ea typeface="华文仿宋" panose="02010600040101010101" charset="-122"/>
            </a:endParaRPr>
          </a:p>
        </p:txBody>
      </p:sp>
      <p:sp>
        <p:nvSpPr>
          <p:cNvPr id="2" name="六角星 1"/>
          <p:cNvSpPr/>
          <p:nvPr>
            <p:custDataLst>
              <p:tags r:id="rId2"/>
            </p:custDataLst>
          </p:nvPr>
        </p:nvSpPr>
        <p:spPr>
          <a:xfrm>
            <a:off x="4115671" y="2113032"/>
            <a:ext cx="3183856" cy="3183856"/>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endParaRPr>
          </a:p>
        </p:txBody>
      </p:sp>
      <p:sp>
        <p:nvSpPr>
          <p:cNvPr id="14" name="Freeform 203"/>
          <p:cNvSpPr>
            <a:spLocks noEditPoints="1"/>
          </p:cNvSpPr>
          <p:nvPr>
            <p:custDataLst>
              <p:tags r:id="rId3"/>
            </p:custDataLst>
          </p:nvPr>
        </p:nvSpPr>
        <p:spPr>
          <a:xfrm rot="3417599">
            <a:off x="5454613" y="1904188"/>
            <a:ext cx="447009" cy="447009"/>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6" name="Freeform 203"/>
          <p:cNvSpPr>
            <a:spLocks noEditPoints="1"/>
          </p:cNvSpPr>
          <p:nvPr>
            <p:custDataLst>
              <p:tags r:id="rId4"/>
            </p:custDataLst>
          </p:nvPr>
        </p:nvSpPr>
        <p:spPr>
          <a:xfrm rot="11046381">
            <a:off x="7087441" y="4279692"/>
            <a:ext cx="447009" cy="447009"/>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7" name="Freeform 203"/>
          <p:cNvSpPr>
            <a:spLocks noEditPoints="1"/>
          </p:cNvSpPr>
          <p:nvPr>
            <p:custDataLst>
              <p:tags r:id="rId5"/>
            </p:custDataLst>
          </p:nvPr>
        </p:nvSpPr>
        <p:spPr>
          <a:xfrm rot="6823278">
            <a:off x="7076022" y="2689865"/>
            <a:ext cx="447009" cy="447009"/>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9" name="Freeform 203"/>
          <p:cNvSpPr>
            <a:spLocks noEditPoints="1"/>
          </p:cNvSpPr>
          <p:nvPr>
            <p:custDataLst>
              <p:tags r:id="rId6"/>
            </p:custDataLst>
          </p:nvPr>
        </p:nvSpPr>
        <p:spPr>
          <a:xfrm rot="20989118">
            <a:off x="3911324" y="2724908"/>
            <a:ext cx="447009" cy="447009"/>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21" name="Freeform 203"/>
          <p:cNvSpPr>
            <a:spLocks noEditPoints="1"/>
          </p:cNvSpPr>
          <p:nvPr>
            <p:custDataLst>
              <p:tags r:id="rId7"/>
            </p:custDataLst>
          </p:nvPr>
        </p:nvSpPr>
        <p:spPr>
          <a:xfrm rot="17008488">
            <a:off x="3953284" y="4304195"/>
            <a:ext cx="447009" cy="447009"/>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5" name="Freeform 203"/>
          <p:cNvSpPr>
            <a:spLocks noEditPoints="1"/>
          </p:cNvSpPr>
          <p:nvPr>
            <p:custDataLst>
              <p:tags r:id="rId8"/>
            </p:custDataLst>
          </p:nvPr>
        </p:nvSpPr>
        <p:spPr>
          <a:xfrm rot="14039476">
            <a:off x="5533142" y="5073383"/>
            <a:ext cx="447009" cy="447009"/>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8" name="文本框 17"/>
          <p:cNvSpPr txBox="1"/>
          <p:nvPr>
            <p:custDataLst>
              <p:tags r:id="rId9"/>
            </p:custDataLst>
          </p:nvPr>
        </p:nvSpPr>
        <p:spPr>
          <a:xfrm>
            <a:off x="3074195" y="1858259"/>
            <a:ext cx="2259944" cy="538866"/>
          </a:xfrm>
          <a:prstGeom prst="rect">
            <a:avLst/>
          </a:prstGeom>
          <a:noFill/>
        </p:spPr>
        <p:txBody>
          <a:bodyPr wrap="square" rtlCol="0" anchor="ctr" anchorCtr="0">
            <a:normAutofit/>
          </a:bodyPr>
          <a:lstStyle/>
          <a:p>
            <a:pPr algn="l">
              <a:lnSpc>
                <a:spcPct val="120000"/>
              </a:lnSpc>
            </a:pPr>
            <a:r>
              <a:rPr lang="zh-CN" altLang="en-US" b="1">
                <a:solidFill>
                  <a:schemeClr val="accent1"/>
                </a:solidFill>
                <a:latin typeface="Arial" panose="020B0604020202020204" pitchFamily="34" charset="0"/>
                <a:ea typeface="微软雅黑" panose="020B0503020204020204" charset="-122"/>
                <a:sym typeface="微软雅黑" panose="020B0503020204020204" charset="-122"/>
              </a:rPr>
              <a:t>（一）认真撰写</a:t>
            </a:r>
            <a:endParaRPr lang="zh-CN" altLang="en-US" b="1">
              <a:solidFill>
                <a:schemeClr val="accent1"/>
              </a:solidFill>
              <a:latin typeface="Arial" panose="020B0604020202020204" pitchFamily="34" charset="0"/>
              <a:ea typeface="微软雅黑" panose="020B0503020204020204" charset="-122"/>
              <a:sym typeface="微软雅黑" panose="020B0503020204020204" charset="-122"/>
            </a:endParaRPr>
          </a:p>
        </p:txBody>
      </p:sp>
      <p:sp>
        <p:nvSpPr>
          <p:cNvPr id="23" name="文本框 22"/>
          <p:cNvSpPr txBox="1"/>
          <p:nvPr>
            <p:custDataLst>
              <p:tags r:id="rId10"/>
            </p:custDataLst>
          </p:nvPr>
        </p:nvSpPr>
        <p:spPr>
          <a:xfrm>
            <a:off x="1921511" y="2643936"/>
            <a:ext cx="1849668" cy="538866"/>
          </a:xfrm>
          <a:prstGeom prst="rect">
            <a:avLst/>
          </a:prstGeom>
          <a:noFill/>
        </p:spPr>
        <p:txBody>
          <a:bodyPr wrap="square" rtlCol="0" anchor="ctr" anchorCtr="0"/>
          <a:lstStyle/>
          <a:p>
            <a:pPr algn="l">
              <a:lnSpc>
                <a:spcPct val="120000"/>
              </a:lnSpc>
            </a:pPr>
            <a:r>
              <a:rPr lang="zh-CN" altLang="en-US" b="1">
                <a:solidFill>
                  <a:schemeClr val="accent5"/>
                </a:solidFill>
                <a:latin typeface="Arial" panose="020B0604020202020204" pitchFamily="34" charset="0"/>
                <a:ea typeface="微软雅黑" panose="020B0503020204020204" charset="-122"/>
                <a:sym typeface="微软雅黑" panose="020B0503020204020204" charset="-122"/>
              </a:rPr>
              <a:t>（二）发送规范</a:t>
            </a:r>
            <a:endParaRPr lang="zh-CN" altLang="en-US" b="1">
              <a:solidFill>
                <a:schemeClr val="accent5"/>
              </a:solidFill>
              <a:latin typeface="Arial" panose="020B0604020202020204" pitchFamily="34" charset="0"/>
              <a:ea typeface="微软雅黑" panose="020B0503020204020204" charset="-122"/>
              <a:sym typeface="微软雅黑" panose="020B0503020204020204" charset="-122"/>
            </a:endParaRPr>
          </a:p>
        </p:txBody>
      </p:sp>
      <p:sp>
        <p:nvSpPr>
          <p:cNvPr id="26" name="文本框 25"/>
          <p:cNvSpPr txBox="1"/>
          <p:nvPr>
            <p:custDataLst>
              <p:tags r:id="rId11"/>
            </p:custDataLst>
          </p:nvPr>
        </p:nvSpPr>
        <p:spPr>
          <a:xfrm>
            <a:off x="7695410" y="2643936"/>
            <a:ext cx="1849668" cy="538866"/>
          </a:xfrm>
          <a:prstGeom prst="rect">
            <a:avLst/>
          </a:prstGeom>
          <a:noFill/>
        </p:spPr>
        <p:txBody>
          <a:bodyPr wrap="square" rtlCol="0" anchor="ctr" anchorCtr="0"/>
          <a:lstStyle/>
          <a:p>
            <a:pPr>
              <a:lnSpc>
                <a:spcPct val="120000"/>
              </a:lnSpc>
            </a:pPr>
            <a:r>
              <a:rPr lang="zh-CN" altLang="en-US" b="1">
                <a:solidFill>
                  <a:schemeClr val="accent1">
                    <a:lumMod val="75000"/>
                  </a:schemeClr>
                </a:solidFill>
                <a:latin typeface="Arial" panose="020B0604020202020204" pitchFamily="34" charset="0"/>
                <a:ea typeface="微软雅黑" panose="020B0503020204020204" charset="-122"/>
                <a:sym typeface="微软雅黑" panose="020B0503020204020204" charset="-122"/>
              </a:rPr>
              <a:t>（六）及时整理</a:t>
            </a:r>
            <a:endParaRPr lang="zh-CN" altLang="en-US" b="1">
              <a:solidFill>
                <a:schemeClr val="accent1">
                  <a:lumMod val="75000"/>
                </a:schemeClr>
              </a:solidFill>
              <a:latin typeface="Arial" panose="020B0604020202020204" pitchFamily="34" charset="0"/>
              <a:ea typeface="微软雅黑" panose="020B0503020204020204" charset="-122"/>
              <a:sym typeface="微软雅黑" panose="020B0503020204020204" charset="-122"/>
            </a:endParaRPr>
          </a:p>
        </p:txBody>
      </p:sp>
      <p:sp>
        <p:nvSpPr>
          <p:cNvPr id="27" name="文本框 26"/>
          <p:cNvSpPr txBox="1"/>
          <p:nvPr>
            <p:custDataLst>
              <p:tags r:id="rId12"/>
            </p:custDataLst>
          </p:nvPr>
        </p:nvSpPr>
        <p:spPr>
          <a:xfrm>
            <a:off x="1921511" y="4238711"/>
            <a:ext cx="1849668" cy="538866"/>
          </a:xfrm>
          <a:prstGeom prst="rect">
            <a:avLst/>
          </a:prstGeom>
          <a:noFill/>
        </p:spPr>
        <p:txBody>
          <a:bodyPr wrap="square" rtlCol="0" anchor="ctr" anchorCtr="0"/>
          <a:lstStyle/>
          <a:p>
            <a:pPr algn="l">
              <a:lnSpc>
                <a:spcPct val="120000"/>
              </a:lnSpc>
            </a:pPr>
            <a:r>
              <a:rPr lang="zh-CN" altLang="en-US" b="1">
                <a:solidFill>
                  <a:srgbClr val="92D050"/>
                </a:solidFill>
                <a:latin typeface="Arial" panose="020B0604020202020204" pitchFamily="34" charset="0"/>
                <a:ea typeface="微软雅黑" panose="020B0503020204020204" charset="-122"/>
                <a:sym typeface="微软雅黑" panose="020B0503020204020204" charset="-122"/>
              </a:rPr>
              <a:t>（三）避免滥用</a:t>
            </a:r>
            <a:endParaRPr lang="zh-CN" altLang="en-US" b="1">
              <a:solidFill>
                <a:srgbClr val="92D050"/>
              </a:solidFill>
              <a:latin typeface="Arial" panose="020B0604020202020204" pitchFamily="34" charset="0"/>
              <a:ea typeface="微软雅黑" panose="020B0503020204020204" charset="-122"/>
              <a:sym typeface="微软雅黑" panose="020B0503020204020204" charset="-122"/>
            </a:endParaRPr>
          </a:p>
        </p:txBody>
      </p:sp>
      <p:sp>
        <p:nvSpPr>
          <p:cNvPr id="28" name="文本框 27"/>
          <p:cNvSpPr txBox="1"/>
          <p:nvPr>
            <p:custDataLst>
              <p:tags r:id="rId13"/>
            </p:custDataLst>
          </p:nvPr>
        </p:nvSpPr>
        <p:spPr>
          <a:xfrm>
            <a:off x="7695410" y="4238711"/>
            <a:ext cx="1849668" cy="538866"/>
          </a:xfrm>
          <a:prstGeom prst="rect">
            <a:avLst/>
          </a:prstGeom>
          <a:noFill/>
        </p:spPr>
        <p:txBody>
          <a:bodyPr wrap="square" rtlCol="0" anchor="ctr" anchorCtr="0">
            <a:normAutofit fontScale="90000"/>
          </a:bodyPr>
          <a:lstStyle/>
          <a:p>
            <a:pPr>
              <a:lnSpc>
                <a:spcPct val="120000"/>
              </a:lnSpc>
            </a:pPr>
            <a:r>
              <a:rPr lang="zh-CN" altLang="en-US" sz="2000" b="1">
                <a:solidFill>
                  <a:schemeClr val="accent1">
                    <a:lumMod val="75000"/>
                  </a:schemeClr>
                </a:solidFill>
                <a:latin typeface="Arial" panose="020B0604020202020204" pitchFamily="34" charset="0"/>
                <a:ea typeface="微软雅黑" panose="020B0503020204020204" charset="-122"/>
                <a:sym typeface="微软雅黑" panose="020B0503020204020204" charset="-122"/>
              </a:rPr>
              <a:t>（五）慎选功能</a:t>
            </a:r>
            <a:endParaRPr lang="zh-CN" altLang="en-US" sz="2000" b="1">
              <a:solidFill>
                <a:schemeClr val="accent1">
                  <a:lumMod val="75000"/>
                </a:schemeClr>
              </a:solidFill>
              <a:latin typeface="Arial" panose="020B0604020202020204" pitchFamily="34" charset="0"/>
              <a:ea typeface="微软雅黑" panose="020B0503020204020204" charset="-122"/>
              <a:sym typeface="微软雅黑" panose="020B0503020204020204" charset="-122"/>
            </a:endParaRPr>
          </a:p>
        </p:txBody>
      </p:sp>
      <p:sp>
        <p:nvSpPr>
          <p:cNvPr id="31" name="文本框 30"/>
          <p:cNvSpPr txBox="1"/>
          <p:nvPr>
            <p:custDataLst>
              <p:tags r:id="rId14"/>
            </p:custDataLst>
          </p:nvPr>
        </p:nvSpPr>
        <p:spPr>
          <a:xfrm>
            <a:off x="6080158" y="5027454"/>
            <a:ext cx="1849668" cy="538866"/>
          </a:xfrm>
          <a:prstGeom prst="rect">
            <a:avLst/>
          </a:prstGeom>
          <a:noFill/>
        </p:spPr>
        <p:txBody>
          <a:bodyPr wrap="square" rtlCol="0" anchor="ctr" anchorCtr="0"/>
          <a:lstStyle/>
          <a:p>
            <a:pPr>
              <a:lnSpc>
                <a:spcPct val="120000"/>
              </a:lnSpc>
            </a:pPr>
            <a:r>
              <a:rPr lang="zh-CN" altLang="en-US" b="1">
                <a:solidFill>
                  <a:srgbClr val="0070C0"/>
                </a:solidFill>
                <a:latin typeface="Arial" panose="020B0604020202020204" pitchFamily="34" charset="0"/>
                <a:ea typeface="微软雅黑" panose="020B0503020204020204" charset="-122"/>
                <a:sym typeface="微软雅黑" panose="020B0503020204020204" charset="-122"/>
              </a:rPr>
              <a:t>（四）注意编码</a:t>
            </a:r>
            <a:endParaRPr lang="zh-CN" altLang="en-US" b="1">
              <a:solidFill>
                <a:srgbClr val="0070C0"/>
              </a:solidFill>
              <a:latin typeface="Arial" panose="020B0604020202020204" pitchFamily="34" charset="0"/>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grpSp>
        <p:nvGrpSpPr>
          <p:cNvPr id="3" name="组合 2"/>
          <p:cNvGrpSpPr/>
          <p:nvPr/>
        </p:nvGrpSpPr>
        <p:grpSpPr>
          <a:xfrm>
            <a:off x="1482725" y="1776730"/>
            <a:ext cx="571500" cy="571500"/>
            <a:chOff x="1978" y="3050"/>
            <a:chExt cx="900" cy="900"/>
          </a:xfrm>
        </p:grpSpPr>
        <p:sp>
          <p:nvSpPr>
            <p:cNvPr id="33794" name="Oval 12"/>
            <p:cNvSpPr/>
            <p:nvPr/>
          </p:nvSpPr>
          <p:spPr>
            <a:xfrm>
              <a:off x="1978" y="3050"/>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33813" name="Freeform 98"/>
            <p:cNvSpPr>
              <a:spLocks noEditPoints="1"/>
            </p:cNvSpPr>
            <p:nvPr/>
          </p:nvSpPr>
          <p:spPr>
            <a:xfrm>
              <a:off x="2163" y="3245"/>
              <a:ext cx="530" cy="510"/>
            </a:xfrm>
            <a:custGeom>
              <a:avLst/>
              <a:gdLst/>
              <a:ahLst/>
              <a:cxnLst>
                <a:cxn ang="0">
                  <a:pos x="745006564" y="360582856"/>
                </a:cxn>
                <a:cxn ang="0">
                  <a:pos x="672323573" y="333538922"/>
                </a:cxn>
                <a:cxn ang="0">
                  <a:pos x="672323573" y="180289962"/>
                </a:cxn>
                <a:cxn ang="0">
                  <a:pos x="745006564" y="144234315"/>
                </a:cxn>
                <a:cxn ang="0">
                  <a:pos x="826776405" y="180289962"/>
                </a:cxn>
                <a:cxn ang="0">
                  <a:pos x="826776405" y="333538922"/>
                </a:cxn>
                <a:cxn ang="0">
                  <a:pos x="745006564" y="360582856"/>
                </a:cxn>
                <a:cxn ang="0">
                  <a:pos x="717751918" y="0"/>
                </a:cxn>
                <a:cxn ang="0">
                  <a:pos x="508783890" y="81131802"/>
                </a:cxn>
                <a:cxn ang="0">
                  <a:pos x="18170747" y="567916752"/>
                </a:cxn>
                <a:cxn ang="0">
                  <a:pos x="18170747" y="640033910"/>
                </a:cxn>
                <a:cxn ang="0">
                  <a:pos x="363417908" y="973572832"/>
                </a:cxn>
                <a:cxn ang="0">
                  <a:pos x="390675506" y="991602122"/>
                </a:cxn>
                <a:cxn ang="0">
                  <a:pos x="427017001" y="973572832"/>
                </a:cxn>
                <a:cxn ang="0">
                  <a:pos x="917630144" y="486787882"/>
                </a:cxn>
                <a:cxn ang="0">
                  <a:pos x="917630144" y="81131802"/>
                </a:cxn>
                <a:cxn ang="0">
                  <a:pos x="717751918" y="0"/>
                </a:cxn>
              </a:cxnLst>
              <a:rect l="0" t="0" r="0" b="0"/>
              <a:pathLst>
                <a:path w="114" h="110">
                  <a:moveTo>
                    <a:pt x="82" y="40"/>
                  </a:moveTo>
                  <a:cubicBezTo>
                    <a:pt x="79" y="40"/>
                    <a:pt x="76" y="39"/>
                    <a:pt x="74" y="37"/>
                  </a:cubicBezTo>
                  <a:cubicBezTo>
                    <a:pt x="69" y="32"/>
                    <a:pt x="69" y="24"/>
                    <a:pt x="74" y="20"/>
                  </a:cubicBezTo>
                  <a:cubicBezTo>
                    <a:pt x="76" y="17"/>
                    <a:pt x="79" y="16"/>
                    <a:pt x="82" y="16"/>
                  </a:cubicBezTo>
                  <a:cubicBezTo>
                    <a:pt x="85" y="16"/>
                    <a:pt x="89" y="17"/>
                    <a:pt x="91" y="20"/>
                  </a:cubicBezTo>
                  <a:cubicBezTo>
                    <a:pt x="95" y="24"/>
                    <a:pt x="95" y="32"/>
                    <a:pt x="91" y="37"/>
                  </a:cubicBezTo>
                  <a:cubicBezTo>
                    <a:pt x="89" y="39"/>
                    <a:pt x="85" y="40"/>
                    <a:pt x="82" y="40"/>
                  </a:cubicBezTo>
                  <a:moveTo>
                    <a:pt x="79" y="0"/>
                  </a:moveTo>
                  <a:cubicBezTo>
                    <a:pt x="71" y="0"/>
                    <a:pt x="63" y="3"/>
                    <a:pt x="56" y="9"/>
                  </a:cubicBezTo>
                  <a:cubicBezTo>
                    <a:pt x="2" y="63"/>
                    <a:pt x="2" y="63"/>
                    <a:pt x="2" y="63"/>
                  </a:cubicBezTo>
                  <a:cubicBezTo>
                    <a:pt x="0" y="65"/>
                    <a:pt x="0" y="69"/>
                    <a:pt x="2" y="71"/>
                  </a:cubicBezTo>
                  <a:cubicBezTo>
                    <a:pt x="40" y="108"/>
                    <a:pt x="40" y="108"/>
                    <a:pt x="40" y="108"/>
                  </a:cubicBezTo>
                  <a:cubicBezTo>
                    <a:pt x="41" y="109"/>
                    <a:pt x="42" y="110"/>
                    <a:pt x="43" y="110"/>
                  </a:cubicBezTo>
                  <a:cubicBezTo>
                    <a:pt x="45" y="110"/>
                    <a:pt x="46" y="109"/>
                    <a:pt x="47" y="108"/>
                  </a:cubicBezTo>
                  <a:cubicBezTo>
                    <a:pt x="101" y="54"/>
                    <a:pt x="101" y="54"/>
                    <a:pt x="101" y="54"/>
                  </a:cubicBezTo>
                  <a:cubicBezTo>
                    <a:pt x="114" y="42"/>
                    <a:pt x="114" y="21"/>
                    <a:pt x="101" y="9"/>
                  </a:cubicBezTo>
                  <a:cubicBezTo>
                    <a:pt x="95" y="3"/>
                    <a:pt x="87" y="0"/>
                    <a:pt x="79" y="0"/>
                  </a:cubicBezTo>
                </a:path>
              </a:pathLst>
            </a:custGeom>
            <a:solidFill>
              <a:schemeClr val="bg1"/>
            </a:solidFill>
            <a:ln w="9525">
              <a:noFill/>
            </a:ln>
          </p:spPr>
          <p:txBody>
            <a:bodyPr/>
            <a:lstStyle/>
            <a:p>
              <a:endParaRPr lang="zh-CN" altLang="en-US"/>
            </a:p>
          </p:txBody>
        </p:sp>
      </p:grpSp>
      <p:grpSp>
        <p:nvGrpSpPr>
          <p:cNvPr id="4" name="组合 3"/>
          <p:cNvGrpSpPr/>
          <p:nvPr/>
        </p:nvGrpSpPr>
        <p:grpSpPr>
          <a:xfrm>
            <a:off x="1468120" y="2848610"/>
            <a:ext cx="571500" cy="571500"/>
            <a:chOff x="1955" y="4738"/>
            <a:chExt cx="900" cy="900"/>
          </a:xfrm>
        </p:grpSpPr>
        <p:sp>
          <p:nvSpPr>
            <p:cNvPr id="33796" name="Oval 14"/>
            <p:cNvSpPr/>
            <p:nvPr/>
          </p:nvSpPr>
          <p:spPr>
            <a:xfrm>
              <a:off x="1955" y="4738"/>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4" name="Freeform 15"/>
            <p:cNvSpPr>
              <a:spLocks noEditPoints="1"/>
            </p:cNvSpPr>
            <p:nvPr/>
          </p:nvSpPr>
          <p:spPr>
            <a:xfrm>
              <a:off x="2133" y="4940"/>
              <a:ext cx="537" cy="518"/>
            </a:xfrm>
            <a:custGeom>
              <a:avLst/>
              <a:gdLst/>
              <a:ahLst/>
              <a:cxnLst>
                <a:cxn ang="0">
                  <a:pos x="530221022" y="707533161"/>
                </a:cxn>
                <a:cxn ang="0">
                  <a:pos x="368851528" y="652255838"/>
                </a:cxn>
                <a:cxn ang="0">
                  <a:pos x="299692101" y="497485097"/>
                </a:cxn>
                <a:cxn ang="0">
                  <a:pos x="368851528" y="342710756"/>
                </a:cxn>
                <a:cxn ang="0">
                  <a:pos x="530221022" y="276379409"/>
                </a:cxn>
                <a:cxn ang="0">
                  <a:pos x="691594270" y="342710756"/>
                </a:cxn>
                <a:cxn ang="0">
                  <a:pos x="749224623" y="497485097"/>
                </a:cxn>
                <a:cxn ang="0">
                  <a:pos x="691594270" y="652255838"/>
                </a:cxn>
                <a:cxn ang="0">
                  <a:pos x="530221022" y="707533161"/>
                </a:cxn>
                <a:cxn ang="0">
                  <a:pos x="610905769" y="0"/>
                </a:cxn>
                <a:cxn ang="0">
                  <a:pos x="449536275" y="0"/>
                </a:cxn>
                <a:cxn ang="0">
                  <a:pos x="449536275" y="110551043"/>
                </a:cxn>
                <a:cxn ang="0">
                  <a:pos x="299692101" y="165828365"/>
                </a:cxn>
                <a:cxn ang="0">
                  <a:pos x="219003600" y="88442995"/>
                </a:cxn>
                <a:cxn ang="0">
                  <a:pos x="103739140" y="198994039"/>
                </a:cxn>
                <a:cxn ang="0">
                  <a:pos x="184423887" y="287437034"/>
                </a:cxn>
                <a:cxn ang="0">
                  <a:pos x="126793534" y="420099727"/>
                </a:cxn>
                <a:cxn ang="0">
                  <a:pos x="0" y="420099727"/>
                </a:cxn>
                <a:cxn ang="0">
                  <a:pos x="0" y="574870468"/>
                </a:cxn>
                <a:cxn ang="0">
                  <a:pos x="126793534" y="574870468"/>
                </a:cxn>
                <a:cxn ang="0">
                  <a:pos x="195952961" y="707533161"/>
                </a:cxn>
                <a:cxn ang="0">
                  <a:pos x="103739140" y="795976156"/>
                </a:cxn>
                <a:cxn ang="0">
                  <a:pos x="219003600" y="906527200"/>
                </a:cxn>
                <a:cxn ang="0">
                  <a:pos x="311217421" y="818084204"/>
                </a:cxn>
                <a:cxn ang="0">
                  <a:pos x="449536275" y="873361527"/>
                </a:cxn>
                <a:cxn ang="0">
                  <a:pos x="449536275" y="1006024219"/>
                </a:cxn>
                <a:cxn ang="0">
                  <a:pos x="610905769" y="1006024219"/>
                </a:cxn>
                <a:cxn ang="0">
                  <a:pos x="610905769" y="873361527"/>
                </a:cxn>
                <a:cxn ang="0">
                  <a:pos x="749224623" y="818084204"/>
                </a:cxn>
                <a:cxn ang="0">
                  <a:pos x="841438444" y="906527200"/>
                </a:cxn>
                <a:cxn ang="0">
                  <a:pos x="956702904" y="795976156"/>
                </a:cxn>
                <a:cxn ang="0">
                  <a:pos x="864492837" y="707533161"/>
                </a:cxn>
                <a:cxn ang="0">
                  <a:pos x="922123190" y="574870468"/>
                </a:cxn>
                <a:cxn ang="0">
                  <a:pos x="1048916725" y="574870468"/>
                </a:cxn>
                <a:cxn ang="0">
                  <a:pos x="1048916725" y="420099727"/>
                </a:cxn>
                <a:cxn ang="0">
                  <a:pos x="922123190" y="420099727"/>
                </a:cxn>
                <a:cxn ang="0">
                  <a:pos x="864492837" y="287437034"/>
                </a:cxn>
                <a:cxn ang="0">
                  <a:pos x="956702904" y="198994039"/>
                </a:cxn>
                <a:cxn ang="0">
                  <a:pos x="841438444" y="88442995"/>
                </a:cxn>
                <a:cxn ang="0">
                  <a:pos x="749224623" y="165828365"/>
                </a:cxn>
                <a:cxn ang="0">
                  <a:pos x="610905769" y="110551043"/>
                </a:cxn>
                <a:cxn ang="0">
                  <a:pos x="610905769" y="0"/>
                </a:cxn>
              </a:cxnLst>
              <a:rect l="0" t="0" r="0" b="0"/>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chemeClr val="bg1"/>
            </a:solidFill>
            <a:ln w="9525">
              <a:noFill/>
            </a:ln>
          </p:spPr>
          <p:txBody>
            <a:bodyPr/>
            <a:lstStyle/>
            <a:p>
              <a:endParaRPr lang="zh-CN" altLang="en-US"/>
            </a:p>
          </p:txBody>
        </p:sp>
      </p:grpSp>
      <p:grpSp>
        <p:nvGrpSpPr>
          <p:cNvPr id="6" name="组合 5"/>
          <p:cNvGrpSpPr/>
          <p:nvPr/>
        </p:nvGrpSpPr>
        <p:grpSpPr>
          <a:xfrm>
            <a:off x="1468120" y="3988435"/>
            <a:ext cx="571500" cy="571500"/>
            <a:chOff x="1955" y="6533"/>
            <a:chExt cx="900" cy="900"/>
          </a:xfrm>
        </p:grpSpPr>
        <p:sp>
          <p:nvSpPr>
            <p:cNvPr id="33798" name="Oval 16"/>
            <p:cNvSpPr/>
            <p:nvPr/>
          </p:nvSpPr>
          <p:spPr>
            <a:xfrm>
              <a:off x="1955" y="6533"/>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5" name="Freeform 49"/>
            <p:cNvSpPr>
              <a:spLocks noEditPoints="1"/>
            </p:cNvSpPr>
            <p:nvPr/>
          </p:nvSpPr>
          <p:spPr>
            <a:xfrm>
              <a:off x="2138" y="6760"/>
              <a:ext cx="537" cy="420"/>
            </a:xfrm>
            <a:custGeom>
              <a:avLst/>
              <a:gdLst/>
              <a:ahLst/>
              <a:cxnLst>
                <a:cxn ang="0">
                  <a:pos x="300900332" y="415507490"/>
                </a:cxn>
                <a:cxn ang="0">
                  <a:pos x="268370995" y="449428719"/>
                </a:cxn>
                <a:cxn ang="0">
                  <a:pos x="268370995" y="788618957"/>
                </a:cxn>
                <a:cxn ang="0">
                  <a:pos x="300900332" y="822537430"/>
                </a:cxn>
                <a:cxn ang="0">
                  <a:pos x="341563325" y="788618957"/>
                </a:cxn>
                <a:cxn ang="0">
                  <a:pos x="341563325" y="449428719"/>
                </a:cxn>
                <a:cxn ang="0">
                  <a:pos x="300900332" y="415507490"/>
                </a:cxn>
                <a:cxn ang="0">
                  <a:pos x="740054311" y="415507490"/>
                </a:cxn>
                <a:cxn ang="0">
                  <a:pos x="707524974" y="449428719"/>
                </a:cxn>
                <a:cxn ang="0">
                  <a:pos x="707524974" y="788618957"/>
                </a:cxn>
                <a:cxn ang="0">
                  <a:pos x="740054311" y="822537430"/>
                </a:cxn>
                <a:cxn ang="0">
                  <a:pos x="780717304" y="788618957"/>
                </a:cxn>
                <a:cxn ang="0">
                  <a:pos x="780717304" y="449428719"/>
                </a:cxn>
                <a:cxn ang="0">
                  <a:pos x="740054311" y="415507490"/>
                </a:cxn>
                <a:cxn ang="0">
                  <a:pos x="520477321" y="0"/>
                </a:cxn>
                <a:cxn ang="0">
                  <a:pos x="89456998" y="449428719"/>
                </a:cxn>
                <a:cxn ang="0">
                  <a:pos x="0" y="619023838"/>
                </a:cxn>
                <a:cxn ang="0">
                  <a:pos x="219576989" y="822537430"/>
                </a:cxn>
                <a:cxn ang="0">
                  <a:pos x="235841658" y="822537430"/>
                </a:cxn>
                <a:cxn ang="0">
                  <a:pos x="235841658" y="407029939"/>
                </a:cxn>
                <a:cxn ang="0">
                  <a:pos x="219576989" y="407029939"/>
                </a:cxn>
                <a:cxn ang="0">
                  <a:pos x="162649328" y="415507490"/>
                </a:cxn>
                <a:cxn ang="0">
                  <a:pos x="520477321" y="76317252"/>
                </a:cxn>
                <a:cxn ang="0">
                  <a:pos x="878305315" y="415507490"/>
                </a:cxn>
                <a:cxn ang="0">
                  <a:pos x="829511309" y="407029939"/>
                </a:cxn>
                <a:cxn ang="0">
                  <a:pos x="813246641" y="407029939"/>
                </a:cxn>
                <a:cxn ang="0">
                  <a:pos x="813246641" y="822537430"/>
                </a:cxn>
                <a:cxn ang="0">
                  <a:pos x="829511309" y="822537430"/>
                </a:cxn>
                <a:cxn ang="0">
                  <a:pos x="1049088299" y="619023838"/>
                </a:cxn>
                <a:cxn ang="0">
                  <a:pos x="951497645" y="440948412"/>
                </a:cxn>
                <a:cxn ang="0">
                  <a:pos x="520477321" y="0"/>
                </a:cxn>
              </a:cxnLst>
              <a:rect l="0" t="0" r="0" b="0"/>
              <a:pathLst>
                <a:path w="129" h="97">
                  <a:moveTo>
                    <a:pt x="37" y="49"/>
                  </a:moveTo>
                  <a:cubicBezTo>
                    <a:pt x="35" y="49"/>
                    <a:pt x="33" y="51"/>
                    <a:pt x="33" y="53"/>
                  </a:cubicBezTo>
                  <a:cubicBezTo>
                    <a:pt x="33" y="93"/>
                    <a:pt x="33" y="93"/>
                    <a:pt x="33" y="93"/>
                  </a:cubicBezTo>
                  <a:cubicBezTo>
                    <a:pt x="33" y="95"/>
                    <a:pt x="35" y="97"/>
                    <a:pt x="37" y="97"/>
                  </a:cubicBezTo>
                  <a:cubicBezTo>
                    <a:pt x="40" y="97"/>
                    <a:pt x="42" y="95"/>
                    <a:pt x="42" y="93"/>
                  </a:cubicBezTo>
                  <a:cubicBezTo>
                    <a:pt x="42" y="53"/>
                    <a:pt x="42" y="53"/>
                    <a:pt x="42" y="53"/>
                  </a:cubicBezTo>
                  <a:cubicBezTo>
                    <a:pt x="42" y="51"/>
                    <a:pt x="40" y="49"/>
                    <a:pt x="37" y="49"/>
                  </a:cubicBezTo>
                  <a:moveTo>
                    <a:pt x="91" y="49"/>
                  </a:moveTo>
                  <a:cubicBezTo>
                    <a:pt x="89" y="49"/>
                    <a:pt x="87" y="51"/>
                    <a:pt x="87" y="53"/>
                  </a:cubicBezTo>
                  <a:cubicBezTo>
                    <a:pt x="87" y="93"/>
                    <a:pt x="87" y="93"/>
                    <a:pt x="87" y="93"/>
                  </a:cubicBezTo>
                  <a:cubicBezTo>
                    <a:pt x="87" y="95"/>
                    <a:pt x="89" y="97"/>
                    <a:pt x="91" y="97"/>
                  </a:cubicBezTo>
                  <a:cubicBezTo>
                    <a:pt x="94" y="97"/>
                    <a:pt x="96" y="95"/>
                    <a:pt x="96" y="93"/>
                  </a:cubicBezTo>
                  <a:cubicBezTo>
                    <a:pt x="96" y="53"/>
                    <a:pt x="96" y="53"/>
                    <a:pt x="96" y="53"/>
                  </a:cubicBezTo>
                  <a:cubicBezTo>
                    <a:pt x="96" y="51"/>
                    <a:pt x="94" y="49"/>
                    <a:pt x="91" y="49"/>
                  </a:cubicBezTo>
                  <a:moveTo>
                    <a:pt x="64" y="0"/>
                  </a:moveTo>
                  <a:cubicBezTo>
                    <a:pt x="35" y="0"/>
                    <a:pt x="12" y="24"/>
                    <a:pt x="11" y="53"/>
                  </a:cubicBezTo>
                  <a:cubicBezTo>
                    <a:pt x="4" y="58"/>
                    <a:pt x="0" y="65"/>
                    <a:pt x="0" y="73"/>
                  </a:cubicBezTo>
                  <a:cubicBezTo>
                    <a:pt x="0" y="86"/>
                    <a:pt x="12" y="97"/>
                    <a:pt x="27" y="97"/>
                  </a:cubicBezTo>
                  <a:cubicBezTo>
                    <a:pt x="28" y="97"/>
                    <a:pt x="28" y="97"/>
                    <a:pt x="29" y="97"/>
                  </a:cubicBezTo>
                  <a:cubicBezTo>
                    <a:pt x="29" y="48"/>
                    <a:pt x="29" y="48"/>
                    <a:pt x="29" y="48"/>
                  </a:cubicBezTo>
                  <a:cubicBezTo>
                    <a:pt x="28" y="48"/>
                    <a:pt x="28" y="48"/>
                    <a:pt x="27" y="48"/>
                  </a:cubicBezTo>
                  <a:cubicBezTo>
                    <a:pt x="24" y="48"/>
                    <a:pt x="22" y="49"/>
                    <a:pt x="20" y="49"/>
                  </a:cubicBezTo>
                  <a:cubicBezTo>
                    <a:pt x="23" y="26"/>
                    <a:pt x="41" y="9"/>
                    <a:pt x="64" y="9"/>
                  </a:cubicBezTo>
                  <a:cubicBezTo>
                    <a:pt x="86" y="9"/>
                    <a:pt x="105" y="26"/>
                    <a:pt x="108" y="49"/>
                  </a:cubicBezTo>
                  <a:cubicBezTo>
                    <a:pt x="106" y="49"/>
                    <a:pt x="104" y="48"/>
                    <a:pt x="102" y="48"/>
                  </a:cubicBezTo>
                  <a:cubicBezTo>
                    <a:pt x="101" y="48"/>
                    <a:pt x="100" y="48"/>
                    <a:pt x="100" y="48"/>
                  </a:cubicBezTo>
                  <a:cubicBezTo>
                    <a:pt x="100" y="97"/>
                    <a:pt x="100" y="97"/>
                    <a:pt x="100" y="97"/>
                  </a:cubicBezTo>
                  <a:cubicBezTo>
                    <a:pt x="100" y="97"/>
                    <a:pt x="101" y="97"/>
                    <a:pt x="102" y="97"/>
                  </a:cubicBezTo>
                  <a:cubicBezTo>
                    <a:pt x="117" y="97"/>
                    <a:pt x="129" y="86"/>
                    <a:pt x="129" y="73"/>
                  </a:cubicBezTo>
                  <a:cubicBezTo>
                    <a:pt x="129" y="64"/>
                    <a:pt x="124" y="57"/>
                    <a:pt x="117" y="52"/>
                  </a:cubicBezTo>
                  <a:cubicBezTo>
                    <a:pt x="115" y="23"/>
                    <a:pt x="92" y="0"/>
                    <a:pt x="64" y="0"/>
                  </a:cubicBezTo>
                </a:path>
              </a:pathLst>
            </a:custGeom>
            <a:solidFill>
              <a:schemeClr val="bg1"/>
            </a:solidFill>
            <a:ln w="9525">
              <a:noFill/>
            </a:ln>
          </p:spPr>
          <p:txBody>
            <a:bodyPr/>
            <a:lstStyle/>
            <a:p>
              <a:endParaRPr lang="zh-CN" altLang="en-US"/>
            </a:p>
          </p:txBody>
        </p:sp>
      </p:grpSp>
      <p:grpSp>
        <p:nvGrpSpPr>
          <p:cNvPr id="7" name="组合 6"/>
          <p:cNvGrpSpPr/>
          <p:nvPr/>
        </p:nvGrpSpPr>
        <p:grpSpPr>
          <a:xfrm>
            <a:off x="1482725" y="5059680"/>
            <a:ext cx="571500" cy="571500"/>
            <a:chOff x="1978" y="8220"/>
            <a:chExt cx="900" cy="900"/>
          </a:xfrm>
        </p:grpSpPr>
        <p:sp>
          <p:nvSpPr>
            <p:cNvPr id="33799" name="Oval 18"/>
            <p:cNvSpPr/>
            <p:nvPr/>
          </p:nvSpPr>
          <p:spPr>
            <a:xfrm>
              <a:off x="1978" y="8220"/>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6" name="Freeform 81"/>
            <p:cNvSpPr>
              <a:spLocks noEditPoints="1"/>
            </p:cNvSpPr>
            <p:nvPr/>
          </p:nvSpPr>
          <p:spPr>
            <a:xfrm>
              <a:off x="2140" y="8408"/>
              <a:ext cx="530" cy="522"/>
            </a:xfrm>
            <a:custGeom>
              <a:avLst/>
              <a:gdLst/>
              <a:ahLst/>
              <a:cxnLst>
                <a:cxn ang="0">
                  <a:pos x="458423701" y="892149392"/>
                </a:cxn>
                <a:cxn ang="0">
                  <a:pos x="157173110" y="655676649"/>
                </a:cxn>
                <a:cxn ang="0">
                  <a:pos x="157173110" y="397704477"/>
                </a:cxn>
                <a:cxn ang="0">
                  <a:pos x="890651884" y="397704477"/>
                </a:cxn>
                <a:cxn ang="0">
                  <a:pos x="890651884" y="655676649"/>
                </a:cxn>
                <a:cxn ang="0">
                  <a:pos x="589401293" y="892149392"/>
                </a:cxn>
                <a:cxn ang="0">
                  <a:pos x="589401293" y="730917659"/>
                </a:cxn>
                <a:cxn ang="0">
                  <a:pos x="681087737" y="612681287"/>
                </a:cxn>
                <a:cxn ang="0">
                  <a:pos x="523914627" y="483695201"/>
                </a:cxn>
                <a:cxn ang="0">
                  <a:pos x="366741517" y="612681287"/>
                </a:cxn>
                <a:cxn ang="0">
                  <a:pos x="458423701" y="730917659"/>
                </a:cxn>
                <a:cxn ang="0">
                  <a:pos x="458423701" y="892149392"/>
                </a:cxn>
                <a:cxn ang="0">
                  <a:pos x="340541738" y="279468105"/>
                </a:cxn>
                <a:cxn ang="0">
                  <a:pos x="523914627" y="128986086"/>
                </a:cxn>
                <a:cxn ang="0">
                  <a:pos x="694187626" y="279468105"/>
                </a:cxn>
                <a:cxn ang="0">
                  <a:pos x="340541738" y="279468105"/>
                </a:cxn>
                <a:cxn ang="0">
                  <a:pos x="523914627" y="0"/>
                </a:cxn>
                <a:cxn ang="0">
                  <a:pos x="196468517" y="279468105"/>
                </a:cxn>
                <a:cxn ang="0">
                  <a:pos x="78586555" y="279468105"/>
                </a:cxn>
                <a:cxn ang="0">
                  <a:pos x="26195518" y="290217819"/>
                </a:cxn>
                <a:cxn ang="0">
                  <a:pos x="0" y="333213181"/>
                </a:cxn>
                <a:cxn ang="0">
                  <a:pos x="0" y="655676649"/>
                </a:cxn>
                <a:cxn ang="0">
                  <a:pos x="458423701" y="1021135478"/>
                </a:cxn>
                <a:cxn ang="0">
                  <a:pos x="589401293" y="1021135478"/>
                </a:cxn>
                <a:cxn ang="0">
                  <a:pos x="1034729365" y="655676649"/>
                </a:cxn>
                <a:cxn ang="0">
                  <a:pos x="1034729365" y="333213181"/>
                </a:cxn>
                <a:cxn ang="0">
                  <a:pos x="1021629475" y="290217819"/>
                </a:cxn>
                <a:cxn ang="0">
                  <a:pos x="956142810" y="279468105"/>
                </a:cxn>
                <a:cxn ang="0">
                  <a:pos x="851360736" y="279468105"/>
                </a:cxn>
                <a:cxn ang="0">
                  <a:pos x="523914627" y="0"/>
                </a:cxn>
              </a:cxnLst>
              <a:rect l="0" t="0" r="0" b="0"/>
              <a:pathLst>
                <a:path w="79" h="95">
                  <a:moveTo>
                    <a:pt x="35" y="83"/>
                  </a:moveTo>
                  <a:cubicBezTo>
                    <a:pt x="22" y="83"/>
                    <a:pt x="12" y="73"/>
                    <a:pt x="12" y="61"/>
                  </a:cubicBezTo>
                  <a:cubicBezTo>
                    <a:pt x="12" y="37"/>
                    <a:pt x="12" y="37"/>
                    <a:pt x="12" y="37"/>
                  </a:cubicBezTo>
                  <a:cubicBezTo>
                    <a:pt x="68" y="37"/>
                    <a:pt x="68" y="37"/>
                    <a:pt x="68" y="37"/>
                  </a:cubicBezTo>
                  <a:cubicBezTo>
                    <a:pt x="68" y="61"/>
                    <a:pt x="68" y="61"/>
                    <a:pt x="68" y="61"/>
                  </a:cubicBezTo>
                  <a:cubicBezTo>
                    <a:pt x="68" y="73"/>
                    <a:pt x="57" y="83"/>
                    <a:pt x="45" y="83"/>
                  </a:cubicBezTo>
                  <a:cubicBezTo>
                    <a:pt x="45" y="68"/>
                    <a:pt x="45" y="68"/>
                    <a:pt x="45" y="68"/>
                  </a:cubicBezTo>
                  <a:cubicBezTo>
                    <a:pt x="49" y="67"/>
                    <a:pt x="52" y="62"/>
                    <a:pt x="52" y="57"/>
                  </a:cubicBezTo>
                  <a:cubicBezTo>
                    <a:pt x="52" y="51"/>
                    <a:pt x="46" y="45"/>
                    <a:pt x="40" y="45"/>
                  </a:cubicBezTo>
                  <a:cubicBezTo>
                    <a:pt x="33" y="45"/>
                    <a:pt x="28" y="51"/>
                    <a:pt x="28" y="57"/>
                  </a:cubicBezTo>
                  <a:cubicBezTo>
                    <a:pt x="28" y="62"/>
                    <a:pt x="31" y="67"/>
                    <a:pt x="35" y="68"/>
                  </a:cubicBezTo>
                  <a:cubicBezTo>
                    <a:pt x="35" y="83"/>
                    <a:pt x="35" y="83"/>
                    <a:pt x="35" y="83"/>
                  </a:cubicBezTo>
                  <a:moveTo>
                    <a:pt x="26" y="26"/>
                  </a:moveTo>
                  <a:cubicBezTo>
                    <a:pt x="26" y="18"/>
                    <a:pt x="33" y="12"/>
                    <a:pt x="40" y="12"/>
                  </a:cubicBezTo>
                  <a:cubicBezTo>
                    <a:pt x="47" y="12"/>
                    <a:pt x="53" y="18"/>
                    <a:pt x="53" y="26"/>
                  </a:cubicBezTo>
                  <a:cubicBezTo>
                    <a:pt x="26" y="26"/>
                    <a:pt x="26" y="26"/>
                    <a:pt x="26" y="26"/>
                  </a:cubicBezTo>
                  <a:moveTo>
                    <a:pt x="40" y="0"/>
                  </a:moveTo>
                  <a:cubicBezTo>
                    <a:pt x="26" y="0"/>
                    <a:pt x="15" y="11"/>
                    <a:pt x="15" y="26"/>
                  </a:cubicBezTo>
                  <a:cubicBezTo>
                    <a:pt x="6" y="26"/>
                    <a:pt x="6" y="26"/>
                    <a:pt x="6" y="26"/>
                  </a:cubicBezTo>
                  <a:cubicBezTo>
                    <a:pt x="4" y="26"/>
                    <a:pt x="3" y="26"/>
                    <a:pt x="2" y="27"/>
                  </a:cubicBezTo>
                  <a:cubicBezTo>
                    <a:pt x="1" y="28"/>
                    <a:pt x="0" y="30"/>
                    <a:pt x="0" y="31"/>
                  </a:cubicBezTo>
                  <a:cubicBezTo>
                    <a:pt x="0" y="61"/>
                    <a:pt x="0" y="61"/>
                    <a:pt x="0" y="61"/>
                  </a:cubicBezTo>
                  <a:cubicBezTo>
                    <a:pt x="0" y="80"/>
                    <a:pt x="16" y="95"/>
                    <a:pt x="35" y="95"/>
                  </a:cubicBezTo>
                  <a:cubicBezTo>
                    <a:pt x="45" y="95"/>
                    <a:pt x="45" y="95"/>
                    <a:pt x="45" y="95"/>
                  </a:cubicBezTo>
                  <a:cubicBezTo>
                    <a:pt x="64" y="95"/>
                    <a:pt x="79" y="80"/>
                    <a:pt x="79" y="61"/>
                  </a:cubicBezTo>
                  <a:cubicBezTo>
                    <a:pt x="79" y="31"/>
                    <a:pt x="79" y="31"/>
                    <a:pt x="79" y="31"/>
                  </a:cubicBezTo>
                  <a:cubicBezTo>
                    <a:pt x="79" y="30"/>
                    <a:pt x="79" y="28"/>
                    <a:pt x="78" y="27"/>
                  </a:cubicBezTo>
                  <a:cubicBezTo>
                    <a:pt x="77" y="26"/>
                    <a:pt x="75" y="26"/>
                    <a:pt x="73" y="26"/>
                  </a:cubicBezTo>
                  <a:cubicBezTo>
                    <a:pt x="65" y="26"/>
                    <a:pt x="65" y="26"/>
                    <a:pt x="65" y="26"/>
                  </a:cubicBezTo>
                  <a:cubicBezTo>
                    <a:pt x="65" y="11"/>
                    <a:pt x="54" y="0"/>
                    <a:pt x="40" y="0"/>
                  </a:cubicBezTo>
                </a:path>
              </a:pathLst>
            </a:custGeom>
            <a:solidFill>
              <a:schemeClr val="bg1"/>
            </a:solidFill>
            <a:ln w="9525">
              <a:noFill/>
            </a:ln>
          </p:spPr>
          <p:txBody>
            <a:bodyPr/>
            <a:lstStyle/>
            <a:p>
              <a:endParaRPr lang="zh-CN" altLang="en-US"/>
            </a:p>
          </p:txBody>
        </p:sp>
      </p:grpSp>
      <p:sp>
        <p:nvSpPr>
          <p:cNvPr id="9" name="矩形 8"/>
          <p:cNvSpPr/>
          <p:nvPr/>
        </p:nvSpPr>
        <p:spPr>
          <a:xfrm>
            <a:off x="2258695" y="1776730"/>
            <a:ext cx="4638040" cy="50673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（一）语言文明礼貌</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12" name="矩形 11"/>
          <p:cNvSpPr/>
          <p:nvPr/>
        </p:nvSpPr>
        <p:spPr>
          <a:xfrm>
            <a:off x="2258695" y="2834640"/>
            <a:ext cx="3624580" cy="506730"/>
          </a:xfrm>
          <a:prstGeom prst="rect">
            <a:avLst/>
          </a:prstGeom>
        </p:spPr>
        <p:txBody>
          <a:bodyPr wrap="square">
            <a:spAutoFit/>
          </a:bodyPr>
          <a:lstStyle/>
          <a:p>
            <a:pPr lvl="0" algn="l" fontAlgn="auto">
              <a:lnSpc>
                <a:spcPct val="150000"/>
              </a:lnSpc>
            </a:pPr>
            <a:r>
              <a:rPr sz="1800" dirty="0">
                <a:solidFill>
                  <a:schemeClr val="tx1">
                    <a:lumMod val="65000"/>
                    <a:lumOff val="35000"/>
                  </a:schemeClr>
                </a:solidFill>
                <a:latin typeface="微软雅黑" panose="020B0503020204020204" charset="-122"/>
                <a:ea typeface="微软雅黑" panose="020B0503020204020204" charset="-122"/>
                <a:sym typeface="+mn-ea"/>
              </a:rPr>
              <a:t>（二）慎用表情图片</a:t>
            </a:r>
            <a:endParaRPr sz="18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4" name="矩形 13"/>
          <p:cNvSpPr/>
          <p:nvPr/>
        </p:nvSpPr>
        <p:spPr>
          <a:xfrm>
            <a:off x="2258695" y="4052570"/>
            <a:ext cx="3624580" cy="506730"/>
          </a:xfrm>
          <a:prstGeom prst="rect">
            <a:avLst/>
          </a:prstGeom>
        </p:spPr>
        <p:txBody>
          <a:bodyPr wrap="square">
            <a:spAutoFit/>
          </a:bodyPr>
          <a:lstStyle/>
          <a:p>
            <a:pPr lvl="0" algn="l" fontAlgn="auto">
              <a:lnSpc>
                <a:spcPct val="150000"/>
              </a:lnSpc>
            </a:pPr>
            <a:r>
              <a:rPr sz="1800" dirty="0">
                <a:solidFill>
                  <a:schemeClr val="tx1">
                    <a:lumMod val="65000"/>
                    <a:lumOff val="35000"/>
                  </a:schemeClr>
                </a:solidFill>
                <a:latin typeface="微软雅黑" panose="020B0503020204020204" charset="-122"/>
                <a:ea typeface="微软雅黑" panose="020B0503020204020204" charset="-122"/>
              </a:rPr>
              <a:t>（三）使用语音聊天</a:t>
            </a:r>
            <a:endParaRPr lang="zh-CN" sz="1800" dirty="0">
              <a:solidFill>
                <a:schemeClr val="tx1">
                  <a:lumMod val="65000"/>
                  <a:lumOff val="35000"/>
                </a:schemeClr>
              </a:solidFill>
              <a:latin typeface="微软雅黑" panose="020B0503020204020204" charset="-122"/>
              <a:ea typeface="微软雅黑" panose="020B0503020204020204" charset="-122"/>
            </a:endParaRPr>
          </a:p>
        </p:txBody>
      </p:sp>
      <p:sp>
        <p:nvSpPr>
          <p:cNvPr id="16" name="矩形 15"/>
          <p:cNvSpPr/>
          <p:nvPr/>
        </p:nvSpPr>
        <p:spPr>
          <a:xfrm>
            <a:off x="2258695" y="5074285"/>
            <a:ext cx="3624580" cy="506730"/>
          </a:xfrm>
          <a:prstGeom prst="rect">
            <a:avLst/>
          </a:prstGeom>
        </p:spPr>
        <p:txBody>
          <a:bodyPr wrap="square">
            <a:spAutoFit/>
          </a:bodyPr>
          <a:lstStyle/>
          <a:p>
            <a:pPr lvl="0" algn="l" fontAlgn="auto">
              <a:lnSpc>
                <a:spcPct val="150000"/>
              </a:lnSpc>
            </a:pPr>
            <a:r>
              <a:rPr sz="1800" dirty="0">
                <a:solidFill>
                  <a:schemeClr val="tx1">
                    <a:lumMod val="65000"/>
                    <a:lumOff val="35000"/>
                  </a:schemeClr>
                </a:solidFill>
                <a:latin typeface="微软雅黑" panose="020B0503020204020204" charset="-122"/>
                <a:ea typeface="微软雅黑" panose="020B0503020204020204" charset="-122"/>
              </a:rPr>
              <a:t>（四）使用视频聊天</a:t>
            </a:r>
            <a:endParaRPr sz="1800"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310324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三、即时通信</a:t>
            </a:r>
            <a:endParaRPr lang="zh-CN" altLang="en-US" sz="2400" b="1">
              <a:latin typeface="华文仿宋" panose="02010600040101010101" charset="-122"/>
              <a:ea typeface="华文仿宋" panose="02010600040101010101" charset="-122"/>
            </a:endParaRPr>
          </a:p>
        </p:txBody>
      </p:sp>
      <p:pic>
        <p:nvPicPr>
          <p:cNvPr id="101" name="图片 100"/>
          <p:cNvPicPr/>
          <p:nvPr>
            <p:custDataLst>
              <p:tags r:id="rId2"/>
            </p:custDataLst>
          </p:nvPr>
        </p:nvPicPr>
        <p:blipFill>
          <a:blip r:embed="rId3"/>
          <a:stretch>
            <a:fillRect/>
          </a:stretch>
        </p:blipFill>
        <p:spPr>
          <a:xfrm>
            <a:off x="5722620" y="1383030"/>
            <a:ext cx="4570730" cy="46710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style.rotation</p:attrName>
                                        </p:attrNameLst>
                                      </p:cBhvr>
                                      <p:tavLst>
                                        <p:tav tm="0">
                                          <p:val>
                                            <p:fltVal val="720"/>
                                          </p:val>
                                        </p:tav>
                                        <p:tav tm="100000">
                                          <p:val>
                                            <p:fltVal val="0"/>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ppt_w</p:attrName>
                                        </p:attrNameLst>
                                      </p:cBhvr>
                                      <p:tavLst>
                                        <p:tav tm="0">
                                          <p:val>
                                            <p:fltVal val="0"/>
                                          </p:val>
                                        </p:tav>
                                        <p:tav tm="100000">
                                          <p:val>
                                            <p:strVal val="#ppt_w"/>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000"/>
                            </p:stCondLst>
                            <p:childTnLst>
                              <p:par>
                                <p:cTn id="19" presetID="3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style.rotation</p:attrName>
                                        </p:attrNameLst>
                                      </p:cBhvr>
                                      <p:tavLst>
                                        <p:tav tm="0">
                                          <p:val>
                                            <p:fltVal val="720"/>
                                          </p:val>
                                        </p:tav>
                                        <p:tav tm="100000">
                                          <p:val>
                                            <p:fltVal val="0"/>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ppt_w</p:attrName>
                                        </p:attrNameLst>
                                      </p:cBhvr>
                                      <p:tavLst>
                                        <p:tav tm="0">
                                          <p:val>
                                            <p:fltVal val="0"/>
                                          </p:val>
                                        </p:tav>
                                        <p:tav tm="100000">
                                          <p:val>
                                            <p:strVal val="#ppt_w"/>
                                          </p:val>
                                        </p:tav>
                                      </p:tavLst>
                                    </p:anim>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1500"/>
                            </p:stCondLst>
                            <p:childTnLst>
                              <p:par>
                                <p:cTn id="29" presetID="35"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style.rotation</p:attrName>
                                        </p:attrNameLst>
                                      </p:cBhvr>
                                      <p:tavLst>
                                        <p:tav tm="0">
                                          <p:val>
                                            <p:fltVal val="720"/>
                                          </p:val>
                                        </p:tav>
                                        <p:tav tm="100000">
                                          <p:val>
                                            <p:fltVal val="0"/>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 calcmode="lin" valueType="num">
                                      <p:cBhvr>
                                        <p:cTn id="34" dur="500" fill="hold"/>
                                        <p:tgtEl>
                                          <p:spTgt spid="6"/>
                                        </p:tgtEl>
                                        <p:attrNameLst>
                                          <p:attrName>ppt_w</p:attrName>
                                        </p:attrNameLst>
                                      </p:cBhvr>
                                      <p:tavLst>
                                        <p:tav tm="0">
                                          <p:val>
                                            <p:fltVal val="0"/>
                                          </p:val>
                                        </p:tav>
                                        <p:tav tm="100000">
                                          <p:val>
                                            <p:strVal val="#ppt_w"/>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2000"/>
                            </p:stCondLst>
                            <p:childTnLst>
                              <p:par>
                                <p:cTn id="39" presetID="35"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style.rotation</p:attrName>
                                        </p:attrNameLst>
                                      </p:cBhvr>
                                      <p:tavLst>
                                        <p:tav tm="0">
                                          <p:val>
                                            <p:fltVal val="720"/>
                                          </p:val>
                                        </p:tav>
                                        <p:tav tm="100000">
                                          <p:val>
                                            <p:fltVal val="0"/>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 calcmode="lin" valueType="num">
                                      <p:cBhvr>
                                        <p:cTn id="44" dur="500" fill="hold"/>
                                        <p:tgtEl>
                                          <p:spTgt spid="7"/>
                                        </p:tgtEl>
                                        <p:attrNameLst>
                                          <p:attrName>ppt_w</p:attrName>
                                        </p:attrNameLst>
                                      </p:cBhvr>
                                      <p:tavLst>
                                        <p:tav tm="0">
                                          <p:val>
                                            <p:fltVal val="0"/>
                                          </p:val>
                                        </p:tav>
                                        <p:tav tm="100000">
                                          <p:val>
                                            <p:strVal val="#ppt_w"/>
                                          </p:val>
                                        </p:tav>
                                      </p:tavLst>
                                    </p:anim>
                                  </p:childTnLst>
                                </p:cTn>
                              </p:par>
                              <p:par>
                                <p:cTn id="45" presetID="22" presetClass="entr" presetSubtype="8"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4" grpId="0"/>
      <p:bldP spid="16" grpId="0"/>
      <p:bldP spid="1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叁</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文书礼仪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1455420" cy="460375"/>
          </a:xfrm>
          <a:prstGeom prst="rect">
            <a:avLst/>
          </a:prstGeom>
          <a:gradFill>
            <a:gsLst>
              <a:gs pos="100000">
                <a:srgbClr val="E06A6D"/>
              </a:gs>
              <a:gs pos="0">
                <a:srgbClr val="FDB0BA"/>
              </a:gs>
            </a:gsLst>
            <a:lin scaled="1"/>
          </a:gradFill>
        </p:spPr>
        <p:txBody>
          <a:bodyPr wrap="square" rtlCol="0">
            <a:spAutoFit/>
          </a:bodyPr>
          <a:lstStyle/>
          <a:p>
            <a:pPr algn="ctr"/>
            <a:r>
              <a:rPr lang="zh-CN" sz="2400" b="1">
                <a:latin typeface="华文仿宋" panose="02010600040101010101" charset="-122"/>
                <a:ea typeface="华文仿宋" panose="02010600040101010101" charset="-122"/>
              </a:rPr>
              <a:t>知识</a:t>
            </a:r>
            <a:r>
              <a:rPr lang="zh-CN" altLang="en-US" sz="2400" b="1">
                <a:latin typeface="华文仿宋" panose="02010600040101010101" charset="-122"/>
                <a:ea typeface="华文仿宋" panose="02010600040101010101" charset="-122"/>
              </a:rPr>
              <a:t>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200785" y="888365"/>
            <a:ext cx="9232900" cy="3830955"/>
          </a:xfrm>
          <a:prstGeom prst="rect">
            <a:avLst/>
          </a:prstGeom>
          <a:solidFill>
            <a:schemeClr val="accent3">
              <a:lumMod val="40000"/>
              <a:lumOff val="60000"/>
            </a:schemeClr>
          </a:solidFill>
        </p:spPr>
        <p:txBody>
          <a:bodyPr wrap="square" rtlCol="0">
            <a:spAutoFit/>
          </a:bodyPr>
          <a:lstStyle/>
          <a:p>
            <a:pPr indent="457200" fontAlgn="auto">
              <a:lnSpc>
                <a:spcPct val="150000"/>
              </a:lnSpc>
              <a:extLst>
                <a:ext uri="{35155182-B16C-46BC-9424-99874614C6A1}">
                  <wpsdc:indentchars xmlns:wpsdc="http://www.wps.cn/officeDocument/2017/drawingmlCustomData" val="200" checksum="59296752"/>
                </a:ext>
              </a:extLst>
            </a:pPr>
            <a:r>
              <a:rPr lang="en-US" altLang="zh-CN"/>
              <a:t> </a:t>
            </a:r>
            <a:r>
              <a:t>写信是用文字进行交谈，文字是付诸视觉的语言，而且比付诸听觉的语言保存的时间更长久。因此，自古以来，人们都很注重书信交往。过去曾有人把名人书信结集在一起，或者拟写一些书信编辑成书，名曰枟尺牍枠，供人学习写信。</a:t>
            </a:r>
          </a:p>
          <a:p>
            <a:pPr indent="457200" fontAlgn="auto">
              <a:lnSpc>
                <a:spcPct val="150000"/>
              </a:lnSpc>
              <a:extLst>
                <a:ext uri="{35155182-B16C-46BC-9424-99874614C6A1}">
                  <wpsdc:indentchars xmlns:wpsdc="http://www.wps.cn/officeDocument/2017/drawingmlCustomData" val="200" checksum="59296752"/>
                </a:ext>
              </a:extLst>
            </a:pPr>
            <a:r>
              <a:t>这个办法比教人写信的格式还灵验的多。牍，是古代的书版。汉代的诏书写于一尺一寸长的书板上。枟汉书·匈奴传枠曰：“汉遗单于书，以尺一牍。”后世省称为尺牍，用为书信的通称。枟史记·扁鹊仓公列传枠曰：“缇萦通尺牍，父得以后宁。”如今尺牍一词虽然消失了，枟书信选集枠之类的书籍，又开始流行了。我们就以这种方法，选集一些书信，供大家学习书信礼仪。古人的书信格式，保留得最完整的是司马迁枟报任安书枠，格式很规范。古人写信首先要通名报姓，然后才写收信人的名字称谓。</a:t>
            </a:r>
          </a:p>
        </p:txBody>
      </p:sp>
      <p:sp>
        <p:nvSpPr>
          <p:cNvPr id="9" name="矩形 8" descr="7b0a2020202022776f7264617274223a20227b5c2269645c223a32353030333237352c5c227469645c223a5c225c227d220a7d0a"/>
          <p:cNvSpPr/>
          <p:nvPr/>
        </p:nvSpPr>
        <p:spPr>
          <a:xfrm rot="20880000">
            <a:off x="6515100" y="4559300"/>
            <a:ext cx="5408295" cy="1755775"/>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54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古人的书信礼仪你懂吗？</a:t>
            </a:r>
            <a:endParaRPr lang="zh-CN" altLang="en-US" sz="54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9" name="文本框 18"/>
          <p:cNvSpPr txBox="1"/>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一、书信礼仪</a:t>
            </a:r>
            <a:endParaRPr lang="zh-CN" altLang="en-US" sz="2400" b="1">
              <a:latin typeface="华文仿宋" panose="02010600040101010101" charset="-122"/>
              <a:ea typeface="华文仿宋" panose="02010600040101010101" charset="-122"/>
            </a:endParaRPr>
          </a:p>
        </p:txBody>
      </p:sp>
      <p:sp>
        <p:nvSpPr>
          <p:cNvPr id="6" name="六边形 5"/>
          <p:cNvSpPr/>
          <p:nvPr>
            <p:custDataLst>
              <p:tags r:id="rId2"/>
            </p:custDataLst>
          </p:nvPr>
        </p:nvSpPr>
        <p:spPr>
          <a:xfrm rot="5400000">
            <a:off x="4100195" y="199771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7" name="六边形 6"/>
          <p:cNvSpPr/>
          <p:nvPr>
            <p:custDataLst>
              <p:tags r:id="rId3"/>
            </p:custDataLst>
          </p:nvPr>
        </p:nvSpPr>
        <p:spPr>
          <a:xfrm rot="5400000">
            <a:off x="5678805" y="199771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3" name="正文"/>
          <p:cNvSpPr txBox="1"/>
          <p:nvPr>
            <p:custDataLst>
              <p:tags r:id="rId4"/>
            </p:custDataLst>
          </p:nvPr>
        </p:nvSpPr>
        <p:spPr>
          <a:xfrm>
            <a:off x="7739380" y="2684145"/>
            <a:ext cx="3320415" cy="1263650"/>
          </a:xfrm>
          <a:prstGeom prst="rect">
            <a:avLst/>
          </a:prstGeom>
          <a:noFill/>
        </p:spPr>
        <p:txBody>
          <a:bodyPr wrap="square" lIns="90170" tIns="46990" rIns="90170" bIns="46990" rtlCol="0" anchor="t" anchorCtr="0">
            <a:noAutofit/>
          </a:bodyPr>
          <a:p>
            <a:pPr>
              <a:lnSpc>
                <a:spcPct val="150000"/>
              </a:lnSpc>
            </a:pPr>
            <a:r>
              <a:rPr lang="zh-CN" altLang="en-US" sz="1600" spc="150" dirty="0">
                <a:latin typeface="宋体" panose="02010600030101010101" pitchFamily="2" charset="-122"/>
                <a:ea typeface="宋体" panose="02010600030101010101" pitchFamily="2" charset="-122"/>
              </a:rPr>
              <a:t>封文，即写在信封上的文字。封文的主要内容包括写信人和收信人的地址和姓名。</a:t>
            </a:r>
            <a:endParaRPr lang="zh-CN" altLang="en-US" sz="1600" spc="150" dirty="0">
              <a:latin typeface="宋体" panose="02010600030101010101" pitchFamily="2" charset="-122"/>
              <a:ea typeface="宋体" panose="02010600030101010101" pitchFamily="2" charset="-122"/>
            </a:endParaRPr>
          </a:p>
        </p:txBody>
      </p:sp>
      <p:sp>
        <p:nvSpPr>
          <p:cNvPr id="14" name="标题"/>
          <p:cNvSpPr txBox="1"/>
          <p:nvPr>
            <p:custDataLst>
              <p:tags r:id="rId5"/>
            </p:custDataLst>
          </p:nvPr>
        </p:nvSpPr>
        <p:spPr>
          <a:xfrm>
            <a:off x="7739380" y="2204720"/>
            <a:ext cx="1661795" cy="456565"/>
          </a:xfrm>
          <a:prstGeom prst="rect">
            <a:avLst/>
          </a:prstGeom>
          <a:noFill/>
        </p:spPr>
        <p:txBody>
          <a:bodyPr wrap="square" lIns="90170" tIns="46990" rIns="90170" bIns="0" rtlCol="0" anchor="b">
            <a:normAutofit fontScale="80000"/>
          </a:bodyPr>
          <a:p>
            <a:r>
              <a:rPr lang="zh-CN" altLang="en-US" sz="2400" b="1" spc="300" dirty="0">
                <a:solidFill>
                  <a:srgbClr val="376FFF"/>
                </a:solidFill>
                <a:latin typeface="Arial" panose="020B0604020202020204" pitchFamily="34" charset="0"/>
                <a:ea typeface="微软雅黑" panose="020B0503020204020204" charset="-122"/>
              </a:rPr>
              <a:t>（二）封文</a:t>
            </a:r>
            <a:endParaRPr lang="zh-CN" altLang="en-US" sz="2400" b="1" spc="300" dirty="0">
              <a:solidFill>
                <a:srgbClr val="376FFF"/>
              </a:solidFill>
              <a:latin typeface="Arial" panose="020B0604020202020204" pitchFamily="34" charset="0"/>
              <a:ea typeface="微软雅黑" panose="020B0503020204020204" charset="-122"/>
            </a:endParaRPr>
          </a:p>
        </p:txBody>
      </p:sp>
      <p:sp>
        <p:nvSpPr>
          <p:cNvPr id="20" name="正文"/>
          <p:cNvSpPr txBox="1"/>
          <p:nvPr>
            <p:custDataLst>
              <p:tags r:id="rId6"/>
            </p:custDataLst>
          </p:nvPr>
        </p:nvSpPr>
        <p:spPr>
          <a:xfrm>
            <a:off x="569595" y="2684145"/>
            <a:ext cx="3320415" cy="1574165"/>
          </a:xfrm>
          <a:prstGeom prst="rect">
            <a:avLst/>
          </a:prstGeom>
          <a:noFill/>
        </p:spPr>
        <p:txBody>
          <a:bodyPr wrap="square" lIns="90170" tIns="46990" rIns="90170" bIns="46990" rtlCol="0" anchor="t" anchorCtr="0">
            <a:noAutofit/>
          </a:bodyPr>
          <a:p>
            <a:pPr>
              <a:lnSpc>
                <a:spcPct val="150000"/>
              </a:lnSpc>
            </a:pPr>
            <a:r>
              <a:rPr lang="zh-CN" altLang="en-US" sz="1600" spc="150" dirty="0">
                <a:latin typeface="宋体" panose="02010600030101010101" pitchFamily="2" charset="-122"/>
                <a:ea typeface="宋体" panose="02010600030101010101" pitchFamily="2" charset="-122"/>
              </a:rPr>
              <a:t>笺文，也称信文，即写于信笺上的书信内容。笺文一般由称谓、启词、正文、祝词、落款以及附言等几部分组成。</a:t>
            </a:r>
            <a:endParaRPr lang="zh-CN" altLang="en-US" sz="1600" spc="150" dirty="0">
              <a:latin typeface="宋体" panose="02010600030101010101" pitchFamily="2" charset="-122"/>
              <a:ea typeface="宋体" panose="02010600030101010101" pitchFamily="2" charset="-122"/>
            </a:endParaRPr>
          </a:p>
        </p:txBody>
      </p:sp>
      <p:sp>
        <p:nvSpPr>
          <p:cNvPr id="21" name="标题"/>
          <p:cNvSpPr txBox="1"/>
          <p:nvPr>
            <p:custDataLst>
              <p:tags r:id="rId7"/>
            </p:custDataLst>
          </p:nvPr>
        </p:nvSpPr>
        <p:spPr>
          <a:xfrm>
            <a:off x="2228215" y="2204720"/>
            <a:ext cx="1661795" cy="456565"/>
          </a:xfrm>
          <a:prstGeom prst="rect">
            <a:avLst/>
          </a:prstGeom>
          <a:noFill/>
        </p:spPr>
        <p:txBody>
          <a:bodyPr wrap="square" lIns="90170" tIns="46990" rIns="90170" bIns="0" rtlCol="0" anchor="b">
            <a:normAutofit fontScale="80000"/>
          </a:bodyPr>
          <a:p>
            <a:r>
              <a:rPr lang="zh-CN" altLang="en-US" sz="2400" b="1" spc="300" dirty="0">
                <a:solidFill>
                  <a:srgbClr val="17D594"/>
                </a:solidFill>
                <a:latin typeface="Arial" panose="020B0604020202020204" pitchFamily="34" charset="0"/>
                <a:ea typeface="微软雅黑" panose="020B0503020204020204" charset="-122"/>
              </a:rPr>
              <a:t>（一）笺文</a:t>
            </a:r>
            <a:endParaRPr lang="zh-CN" altLang="en-US" sz="2400" b="1" spc="300" dirty="0">
              <a:solidFill>
                <a:srgbClr val="17D594"/>
              </a:solidFill>
              <a:latin typeface="Arial" panose="020B0604020202020204" pitchFamily="34" charset="0"/>
              <a:ea typeface="微软雅黑" panose="020B0503020204020204" charset="-122"/>
            </a:endParaRPr>
          </a:p>
        </p:txBody>
      </p:sp>
      <p:pic>
        <p:nvPicPr>
          <p:cNvPr id="25" name="图片 24" descr="343439383331313b343532303032333bc6f3d2b5bcf2bde9"/>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811395" y="2553335"/>
            <a:ext cx="467995" cy="467995"/>
          </a:xfrm>
          <a:prstGeom prst="rect">
            <a:avLst/>
          </a:prstGeom>
        </p:spPr>
      </p:pic>
      <p:pic>
        <p:nvPicPr>
          <p:cNvPr id="26" name="图片 25"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390005" y="2553335"/>
            <a:ext cx="467995" cy="467995"/>
          </a:xfrm>
          <a:prstGeom prst="rect">
            <a:avLst/>
          </a:prstGeom>
        </p:spPr>
      </p:pic>
      <p:pic>
        <p:nvPicPr>
          <p:cNvPr id="102" name="图片 101"/>
          <p:cNvPicPr/>
          <p:nvPr>
            <p:custDataLst>
              <p:tags r:id="rId14"/>
            </p:custDataLst>
          </p:nvPr>
        </p:nvPicPr>
        <p:blipFill>
          <a:blip r:embed="rId15"/>
          <a:stretch>
            <a:fillRect/>
          </a:stretch>
        </p:blipFill>
        <p:spPr>
          <a:xfrm>
            <a:off x="6858000" y="3247390"/>
            <a:ext cx="4315460" cy="43110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9" name="文本框 18"/>
          <p:cNvSpPr txBox="1"/>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一、书信礼仪</a:t>
            </a:r>
            <a:endParaRPr lang="zh-CN" altLang="en-US" sz="2400" b="1">
              <a:latin typeface="华文仿宋" panose="02010600040101010101" charset="-122"/>
              <a:ea typeface="华文仿宋" panose="02010600040101010101" charset="-122"/>
            </a:endParaRPr>
          </a:p>
        </p:txBody>
      </p:sp>
      <p:sp>
        <p:nvSpPr>
          <p:cNvPr id="2" name="文本框 1"/>
          <p:cNvSpPr txBox="1"/>
          <p:nvPr/>
        </p:nvSpPr>
        <p:spPr>
          <a:xfrm>
            <a:off x="481965" y="1838960"/>
            <a:ext cx="5756910" cy="4246245"/>
          </a:xfrm>
          <a:prstGeom prst="rect">
            <a:avLst/>
          </a:prstGeom>
          <a:noFill/>
        </p:spPr>
        <p:txBody>
          <a:bodyPr wrap="square" rtlCol="0">
            <a:spAutoFit/>
          </a:bodyPr>
          <a:p>
            <a:pPr indent="0" fontAlgn="auto">
              <a:lnSpc>
                <a:spcPct val="150000"/>
              </a:lnSpc>
            </a:pPr>
            <a:r>
              <a:rPr lang="zh-CN" altLang="en-US"/>
              <a:t>礼仪函电主要包括祝贺函电（贺信、贺电）、慰问函电（慰问信、慰问电）、感谢函电（感谢信、感谢电）、邀请函电（邀请函、邀请电）、悼唁函电（悼唁函、悼唁电）等。贺信与贺电、慰问信与慰问电、感谢信与感谢电、邀请函与邀请电、悼唁函与悼唁电的内容格式基本一致，只是书写的载体不同。函文是以信笺书写，电文则以电报方式发出。礼仪电文不同于普通电报，普通电报有被其他更为先进、快捷的电子通信技术手段取代的趋势，但礼仪电文由于它的礼仪性，仍经常被使用。正是这种礼仪性，使礼仪电文有完整的篇章结构。</a:t>
            </a:r>
            <a:endParaRPr lang="zh-CN" altLang="en-US"/>
          </a:p>
        </p:txBody>
      </p:sp>
      <p:pic>
        <p:nvPicPr>
          <p:cNvPr id="103" name="图片 102"/>
          <p:cNvPicPr/>
          <p:nvPr>
            <p:custDataLst>
              <p:tags r:id="rId2"/>
            </p:custDataLst>
          </p:nvPr>
        </p:nvPicPr>
        <p:blipFill>
          <a:blip r:embed="rId3"/>
          <a:srcRect r="664" b="4742"/>
          <a:stretch>
            <a:fillRect/>
          </a:stretch>
        </p:blipFill>
        <p:spPr>
          <a:xfrm>
            <a:off x="6660515" y="2225675"/>
            <a:ext cx="5125085" cy="34728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9" name="文本框 18"/>
          <p:cNvSpPr txBox="1"/>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一、书信礼仪</a:t>
            </a:r>
            <a:endParaRPr lang="zh-CN" altLang="en-US" sz="2400" b="1">
              <a:latin typeface="华文仿宋" panose="02010600040101010101" charset="-122"/>
              <a:ea typeface="华文仿宋" panose="02010600040101010101" charset="-122"/>
            </a:endParaRPr>
          </a:p>
        </p:txBody>
      </p:sp>
      <p:cxnSp>
        <p:nvCxnSpPr>
          <p:cNvPr id="52" name="Straight Connector 49"/>
          <p:cNvCxnSpPr/>
          <p:nvPr>
            <p:custDataLst>
              <p:tags r:id="rId2"/>
            </p:custDataLst>
          </p:nvPr>
        </p:nvCxnSpPr>
        <p:spPr>
          <a:xfrm>
            <a:off x="3720222" y="3380758"/>
            <a:ext cx="860709"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3"/>
            </p:custDataLst>
          </p:nvPr>
        </p:nvCxnSpPr>
        <p:spPr>
          <a:xfrm>
            <a:off x="3720222" y="4770311"/>
            <a:ext cx="1159388"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4"/>
            </p:custDataLst>
          </p:nvPr>
        </p:nvCxnSpPr>
        <p:spPr>
          <a:xfrm>
            <a:off x="6605311" y="2132515"/>
            <a:ext cx="760614"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5"/>
            </p:custDataLst>
          </p:nvPr>
        </p:nvCxnSpPr>
        <p:spPr>
          <a:xfrm>
            <a:off x="7818761" y="3380758"/>
            <a:ext cx="860709"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6"/>
            </p:custDataLst>
          </p:nvPr>
        </p:nvCxnSpPr>
        <p:spPr>
          <a:xfrm>
            <a:off x="7666745" y="4770311"/>
            <a:ext cx="1207027"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7"/>
            </p:custDataLst>
          </p:nvPr>
        </p:nvSpPr>
        <p:spPr bwMode="auto">
          <a:xfrm>
            <a:off x="6561954" y="2601409"/>
            <a:ext cx="1534610" cy="1558162"/>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8" name="Oval 4"/>
          <p:cNvSpPr>
            <a:spLocks noChangeArrowheads="1"/>
          </p:cNvSpPr>
          <p:nvPr>
            <p:custDataLst>
              <p:tags r:id="rId8"/>
            </p:custDataLst>
          </p:nvPr>
        </p:nvSpPr>
        <p:spPr bwMode="auto">
          <a:xfrm>
            <a:off x="5452881" y="1928043"/>
            <a:ext cx="1534610" cy="1558162"/>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9"/>
            </p:custDataLst>
          </p:nvPr>
        </p:nvSpPr>
        <p:spPr bwMode="auto">
          <a:xfrm>
            <a:off x="4474413" y="2601409"/>
            <a:ext cx="1534610" cy="1558162"/>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0" name="Oval 6"/>
          <p:cNvSpPr>
            <a:spLocks noChangeArrowheads="1"/>
          </p:cNvSpPr>
          <p:nvPr>
            <p:custDataLst>
              <p:tags r:id="rId10"/>
            </p:custDataLst>
          </p:nvPr>
        </p:nvSpPr>
        <p:spPr bwMode="auto">
          <a:xfrm>
            <a:off x="6220454" y="3881232"/>
            <a:ext cx="1534610" cy="1558162"/>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11"/>
            </p:custDataLst>
          </p:nvPr>
        </p:nvSpPr>
        <p:spPr bwMode="auto">
          <a:xfrm>
            <a:off x="4820195" y="3881232"/>
            <a:ext cx="1534610" cy="1558162"/>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Oval 57"/>
          <p:cNvSpPr>
            <a:spLocks noChangeArrowheads="1"/>
          </p:cNvSpPr>
          <p:nvPr>
            <p:custDataLst>
              <p:tags r:id="rId12"/>
            </p:custDataLst>
          </p:nvPr>
        </p:nvSpPr>
        <p:spPr bwMode="auto">
          <a:xfrm>
            <a:off x="8249115" y="3065486"/>
            <a:ext cx="605922" cy="615022"/>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0" name="Oval 67"/>
          <p:cNvSpPr>
            <a:spLocks noChangeArrowheads="1"/>
          </p:cNvSpPr>
          <p:nvPr>
            <p:custDataLst>
              <p:tags r:id="rId13"/>
            </p:custDataLst>
          </p:nvPr>
        </p:nvSpPr>
        <p:spPr bwMode="auto">
          <a:xfrm>
            <a:off x="8249115" y="4481802"/>
            <a:ext cx="605922" cy="615022"/>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14"/>
            </p:custDataLst>
          </p:nvPr>
        </p:nvSpPr>
        <p:spPr bwMode="auto">
          <a:xfrm>
            <a:off x="7271183" y="1826878"/>
            <a:ext cx="605922" cy="615022"/>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15"/>
            </p:custDataLst>
          </p:nvPr>
        </p:nvSpPr>
        <p:spPr bwMode="auto">
          <a:xfrm>
            <a:off x="3544654" y="4481802"/>
            <a:ext cx="605922" cy="615022"/>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16"/>
            </p:custDataLst>
          </p:nvPr>
        </p:nvSpPr>
        <p:spPr bwMode="auto">
          <a:xfrm>
            <a:off x="3544654" y="3041398"/>
            <a:ext cx="605922" cy="615022"/>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9" name="Oval 2"/>
          <p:cNvSpPr>
            <a:spLocks noChangeArrowheads="1"/>
          </p:cNvSpPr>
          <p:nvPr>
            <p:custDataLst>
              <p:tags r:id="rId17"/>
            </p:custDataLst>
          </p:nvPr>
        </p:nvSpPr>
        <p:spPr bwMode="auto">
          <a:xfrm>
            <a:off x="5537988" y="3039257"/>
            <a:ext cx="1522834" cy="1546386"/>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07" name="空心弧 106"/>
          <p:cNvSpPr/>
          <p:nvPr>
            <p:custDataLst>
              <p:tags r:id="rId18"/>
            </p:custDataLst>
          </p:nvPr>
        </p:nvSpPr>
        <p:spPr>
          <a:xfrm rot="5400000">
            <a:off x="5537453" y="3047822"/>
            <a:ext cx="1522834" cy="1522834"/>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2" name="空心弧 111"/>
          <p:cNvSpPr/>
          <p:nvPr>
            <p:custDataLst>
              <p:tags r:id="rId19"/>
            </p:custDataLst>
          </p:nvPr>
        </p:nvSpPr>
        <p:spPr>
          <a:xfrm rot="5400000">
            <a:off x="5537453" y="3047822"/>
            <a:ext cx="1522834" cy="1522834"/>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3" name="空心弧 112"/>
          <p:cNvSpPr/>
          <p:nvPr>
            <p:custDataLst>
              <p:tags r:id="rId20"/>
            </p:custDataLst>
          </p:nvPr>
        </p:nvSpPr>
        <p:spPr>
          <a:xfrm rot="5400000">
            <a:off x="5537453" y="3047822"/>
            <a:ext cx="1522834" cy="1522834"/>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4" name="空心弧 113"/>
          <p:cNvSpPr/>
          <p:nvPr>
            <p:custDataLst>
              <p:tags r:id="rId21"/>
            </p:custDataLst>
          </p:nvPr>
        </p:nvSpPr>
        <p:spPr>
          <a:xfrm rot="5400000">
            <a:off x="5537453" y="3047822"/>
            <a:ext cx="1522834" cy="1522834"/>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24" name="空心弧 123"/>
          <p:cNvSpPr/>
          <p:nvPr>
            <p:custDataLst>
              <p:tags r:id="rId22"/>
            </p:custDataLst>
          </p:nvPr>
        </p:nvSpPr>
        <p:spPr>
          <a:xfrm rot="5400000">
            <a:off x="5537453" y="3047822"/>
            <a:ext cx="1522834" cy="1522834"/>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3"/>
            </p:custDataLst>
          </p:nvPr>
        </p:nvSpPr>
        <p:spPr>
          <a:xfrm>
            <a:off x="283845" y="1827530"/>
            <a:ext cx="3220720" cy="2208530"/>
          </a:xfrm>
          <a:prstGeom prst="rect">
            <a:avLst/>
          </a:prstGeom>
          <a:noFill/>
        </p:spPr>
        <p:txBody>
          <a:bodyPr wrap="square" rtlCol="0" anchor="ctr" anchorCtr="0"/>
          <a:lstStyle/>
          <a:p>
            <a:pPr algn="l" fontAlgn="auto">
              <a:lnSpc>
                <a:spcPct val="150000"/>
              </a:lnSpc>
            </a:pPr>
            <a:r>
              <a:rPr lang="zh-CN" altLang="en-US" sz="1600" b="1" spc="150" dirty="0">
                <a:solidFill>
                  <a:srgbClr val="92D050"/>
                </a:solidFill>
                <a:uFillTx/>
                <a:latin typeface="Arial" panose="020B0604020202020204" pitchFamily="34" charset="0"/>
                <a:ea typeface="微软雅黑" panose="020B0503020204020204" charset="-122"/>
                <a:sym typeface="Arial" panose="020B0604020202020204" pitchFamily="34" charset="0"/>
              </a:rPr>
              <a:t>（五）悼唁函电</a:t>
            </a:r>
            <a:endParaRPr lang="zh-CN" altLang="en-US" sz="1600" b="1" spc="150" dirty="0">
              <a:solidFill>
                <a:srgbClr val="92D050"/>
              </a:solidFill>
              <a:uFillTx/>
              <a:latin typeface="Arial" panose="020B0604020202020204" pitchFamily="34" charset="0"/>
              <a:ea typeface="微软雅黑" panose="020B0503020204020204"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rPr>
              <a:t>唁电（函）是单位（或个人）向丧家或所在单位表示悼唁的文书。它是一种特殊文书，既是办理丧事的需要，也是人们生活交往中礼节性的需要。</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4"/>
            </p:custDataLst>
          </p:nvPr>
        </p:nvSpPr>
        <p:spPr>
          <a:xfrm>
            <a:off x="178435" y="4166870"/>
            <a:ext cx="3436620" cy="238125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rgbClr val="00B050"/>
                </a:solidFill>
                <a:uFillTx/>
                <a:sym typeface="Arial" panose="020B0604020202020204" pitchFamily="34" charset="0"/>
              </a:rPr>
              <a:t>（四）邀请函电</a:t>
            </a:r>
            <a:endParaRPr lang="zh-CN" altLang="en-US" sz="1600" b="1" dirty="0">
              <a:solidFill>
                <a:srgbClr val="00B050"/>
              </a:solidFill>
              <a:uFillTx/>
              <a:sym typeface="Arial" panose="020B0604020202020204" pitchFamily="34" charset="0"/>
            </a:endParaRPr>
          </a:p>
          <a:p>
            <a:pPr algn="l" fontAlgn="auto">
              <a:lnSpc>
                <a:spcPct val="150000"/>
              </a:lnSpc>
            </a:pPr>
            <a:r>
              <a:rPr lang="zh-CN" altLang="en-US" sz="1600" dirty="0">
                <a:solidFill>
                  <a:sysClr val="windowText" lastClr="000000">
                    <a:lumMod val="75000"/>
                    <a:lumOff val="25000"/>
                  </a:sysClr>
                </a:solidFill>
                <a:uFillTx/>
                <a:sym typeface="Arial" panose="020B0604020202020204" pitchFamily="34" charset="0"/>
              </a:rPr>
              <a:t>邀请函、邀请电是单位、团体或个人邀请有关人员出席隆重的会议、典礼，参加某些重大活动时发出的礼仪文书。它不仅表示礼貌庄重，也有凭证作用。</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2" name="文本框 61"/>
          <p:cNvSpPr txBox="1"/>
          <p:nvPr>
            <p:custDataLst>
              <p:tags r:id="rId25"/>
            </p:custDataLst>
          </p:nvPr>
        </p:nvSpPr>
        <p:spPr>
          <a:xfrm>
            <a:off x="8983980" y="2797175"/>
            <a:ext cx="3037205" cy="123888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5">
                    <a:lumMod val="75000"/>
                  </a:schemeClr>
                </a:solidFill>
                <a:uFillTx/>
                <a:sym typeface="Arial" panose="020B0604020202020204" pitchFamily="34" charset="0"/>
              </a:rPr>
              <a:t>（二）慰问函电</a:t>
            </a:r>
            <a:endParaRPr lang="zh-CN" altLang="en-US" sz="1600" b="1" dirty="0">
              <a:solidFill>
                <a:schemeClr val="accent5">
                  <a:lumMod val="75000"/>
                </a:schemeClr>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慰问信、慰问电是机关单位或个人对某人、某集体表示慰问而写的礼仪文书。</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6"/>
            </p:custDataLst>
          </p:nvPr>
        </p:nvSpPr>
        <p:spPr>
          <a:xfrm>
            <a:off x="8983980" y="4166870"/>
            <a:ext cx="2904490" cy="176085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gradFill>
                  <a:gsLst>
                    <a:gs pos="0">
                      <a:srgbClr val="A0B7A5"/>
                    </a:gs>
                    <a:gs pos="94000">
                      <a:srgbClr val="6AA18E"/>
                    </a:gs>
                  </a:gsLst>
                  <a:lin scaled="1"/>
                </a:gradFill>
                <a:uFillTx/>
                <a:sym typeface="Arial" panose="020B0604020202020204" pitchFamily="34" charset="0"/>
              </a:rPr>
              <a:t>（三）感谢函电</a:t>
            </a:r>
            <a:endParaRPr lang="zh-CN" altLang="en-US" sz="1600" b="1" dirty="0">
              <a:gradFill>
                <a:gsLst>
                  <a:gs pos="0">
                    <a:srgbClr val="A0B7A5"/>
                  </a:gs>
                  <a:gs pos="94000">
                    <a:srgbClr val="6AA18E"/>
                  </a:gs>
                </a:gsLst>
                <a:lin scaled="1"/>
              </a:gra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感谢信、感谢电是向关心、帮助和支持过自己的集体或个人表示感谢的专用文书，有感谢和表扬双重意思。</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7"/>
            </p:custDataLst>
          </p:nvPr>
        </p:nvSpPr>
        <p:spPr>
          <a:xfrm>
            <a:off x="8069580" y="340995"/>
            <a:ext cx="2831465" cy="243840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1"/>
                </a:solidFill>
                <a:uFillTx/>
                <a:sym typeface="Arial" panose="020B0604020202020204" pitchFamily="34" charset="0"/>
              </a:rPr>
              <a:t>（一）祝贺函电</a:t>
            </a:r>
            <a:endParaRPr lang="zh-CN" altLang="en-US" sz="1600" b="1" dirty="0">
              <a:solidFill>
                <a:schemeClr val="accent1"/>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贺信和贺电是国家、单位和个人在有关对象取得成绩、作出贡献或有喜庆事宜时，表示祝贺和赞颂的礼仪文书。</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2" name="图形 1"/>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272496" y="4395624"/>
            <a:ext cx="529914" cy="602175"/>
          </a:xfrm>
          <a:prstGeom prst="rect">
            <a:avLst/>
          </a:prstGeom>
        </p:spPr>
      </p:pic>
      <p:pic>
        <p:nvPicPr>
          <p:cNvPr id="3" name="图形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6911483" y="4383313"/>
            <a:ext cx="305102" cy="554001"/>
          </a:xfrm>
          <a:prstGeom prst="rect">
            <a:avLst/>
          </a:prstGeom>
        </p:spPr>
      </p:pic>
      <p:pic>
        <p:nvPicPr>
          <p:cNvPr id="4" name="图形 3"/>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7197851" y="3176286"/>
            <a:ext cx="385392" cy="409479"/>
          </a:xfrm>
          <a:prstGeom prst="rect">
            <a:avLst/>
          </a:prstGeom>
        </p:spPr>
      </p:pic>
      <p:pic>
        <p:nvPicPr>
          <p:cNvPr id="6" name="图形 4"/>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6013841" y="2401219"/>
            <a:ext cx="570059" cy="393421"/>
          </a:xfrm>
          <a:prstGeom prst="rect">
            <a:avLst/>
          </a:prstGeom>
        </p:spPr>
      </p:pic>
      <p:pic>
        <p:nvPicPr>
          <p:cNvPr id="7" name="图形 5"/>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4901556" y="3131859"/>
            <a:ext cx="481740" cy="497798"/>
          </a:xfrm>
          <a:prstGeom prst="rect">
            <a:avLst/>
          </a:prstGeom>
        </p:spPr>
      </p:pic>
      <p:pic>
        <p:nvPicPr>
          <p:cNvPr id="8" name="图形 6"/>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6058268" y="3583624"/>
            <a:ext cx="481740" cy="4576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909955" y="820420"/>
            <a:ext cx="4259580" cy="6037580"/>
          </a:xfrm>
          <a:prstGeom prst="rect">
            <a:avLst/>
          </a:prstGeom>
        </p:spPr>
      </p:pic>
      <p:pic>
        <p:nvPicPr>
          <p:cNvPr id="5" name="图片 4" descr="花1"/>
          <p:cNvPicPr>
            <a:picLocks noChangeAspect="1"/>
          </p:cNvPicPr>
          <p:nvPr/>
        </p:nvPicPr>
        <p:blipFill>
          <a:blip r:embed="rId2"/>
          <a:stretch>
            <a:fillRect/>
          </a:stretch>
        </p:blipFill>
        <p:spPr>
          <a:xfrm>
            <a:off x="9832340" y="-635"/>
            <a:ext cx="2804795" cy="3928745"/>
          </a:xfrm>
          <a:prstGeom prst="rect">
            <a:avLst/>
          </a:prstGeom>
        </p:spPr>
      </p:pic>
      <p:sp>
        <p:nvSpPr>
          <p:cNvPr id="9" name="文本框 8"/>
          <p:cNvSpPr txBox="1"/>
          <p:nvPr/>
        </p:nvSpPr>
        <p:spPr>
          <a:xfrm>
            <a:off x="3157855" y="1823085"/>
            <a:ext cx="6849110" cy="1630045"/>
          </a:xfrm>
          <a:prstGeom prst="rect">
            <a:avLst/>
          </a:prstGeom>
          <a:solidFill>
            <a:schemeClr val="accent6">
              <a:lumMod val="20000"/>
              <a:lumOff val="80000"/>
            </a:schemeClr>
          </a:solidFill>
        </p:spPr>
        <p:txBody>
          <a:bodyPr wrap="square" rtlCol="0">
            <a:spAutoFit/>
          </a:bodyPr>
          <a:lstStyle/>
          <a:p>
            <a:pPr algn="ctr"/>
            <a:r>
              <a:rPr lang="zh-CN" altLang="en-US" sz="4000" dirty="0">
                <a:latin typeface="华文仿宋" panose="02010600040101010101" charset="-122"/>
                <a:ea typeface="华文仿宋" panose="02010600040101010101" charset="-122"/>
              </a:rPr>
              <a:t>项目五</a:t>
            </a:r>
            <a:endParaRPr lang="zh-CN" altLang="en-US" sz="4000" dirty="0">
              <a:latin typeface="华文仿宋" panose="02010600040101010101" charset="-122"/>
              <a:ea typeface="华文仿宋" panose="02010600040101010101" charset="-122"/>
            </a:endParaRPr>
          </a:p>
          <a:p>
            <a:pPr algn="ctr">
              <a:lnSpc>
                <a:spcPct val="150000"/>
              </a:lnSpc>
            </a:pPr>
            <a:r>
              <a:rPr lang="zh-CN" altLang="en-US" sz="4000" b="1" dirty="0">
                <a:latin typeface="华文仿宋" panose="02010600040101010101" charset="-122"/>
                <a:ea typeface="华文仿宋" panose="02010600040101010101" charset="-122"/>
              </a:rPr>
              <a:t>宜精简：一学就会的通联礼仪</a:t>
            </a:r>
            <a:endParaRPr lang="zh-CN" altLang="en-US" sz="4000" b="1" dirty="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319655" y="2060575"/>
            <a:ext cx="3524250" cy="4993005"/>
          </a:xfrm>
          <a:prstGeom prst="line">
            <a:avLst/>
          </a:prstGeom>
          <a:noFill/>
          <a:ln w="22225" cap="flat" cmpd="sng" algn="ctr">
            <a:solidFill>
              <a:srgbClr val="F4ABA6"/>
            </a:solidFill>
            <a:prstDash val="solid"/>
          </a:ln>
          <a:effectLst/>
        </p:spPr>
      </p:cxnSp>
      <p:sp>
        <p:nvSpPr>
          <p:cNvPr id="4" name="椭圆 3"/>
          <p:cNvSpPr/>
          <p:nvPr/>
        </p:nvSpPr>
        <p:spPr>
          <a:xfrm>
            <a:off x="2304415" y="2060575"/>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a:off x="3597275" y="3811270"/>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a:off x="4488180" y="5170170"/>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22" name="矩形 21"/>
          <p:cNvSpPr/>
          <p:nvPr/>
        </p:nvSpPr>
        <p:spPr>
          <a:xfrm>
            <a:off x="297815" y="1827530"/>
            <a:ext cx="1922145" cy="583565"/>
          </a:xfrm>
          <a:prstGeom prst="rect">
            <a:avLst/>
          </a:prstGeom>
        </p:spPr>
        <p:txBody>
          <a:bodyPr wrap="square">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（一）欢迎词、欢送词、答谢词</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3" name="矩形 22"/>
          <p:cNvSpPr/>
          <p:nvPr/>
        </p:nvSpPr>
        <p:spPr>
          <a:xfrm>
            <a:off x="2802255" y="579755"/>
            <a:ext cx="8996680" cy="2306955"/>
          </a:xfrm>
          <a:prstGeom prst="rect">
            <a:avLst/>
          </a:prstGeom>
        </p:spPr>
        <p:txBody>
          <a:bodyPr wrap="square">
            <a:spAutoFit/>
            <a:scene3d>
              <a:camera prst="orthographicFront"/>
              <a:lightRig rig="threePt" dir="t"/>
            </a:scene3d>
          </a:bodyPr>
          <a:lstStyle/>
          <a:p>
            <a:pPr lvl="0" algn="l" fontAlgn="auto">
              <a:lnSpc>
                <a:spcPct val="150000"/>
              </a:lnSpc>
            </a:pPr>
            <a:r>
              <a:rPr sz="1600" dirty="0">
                <a:solidFill>
                  <a:schemeClr val="tx1"/>
                </a:solidFill>
                <a:effectLst/>
                <a:latin typeface="微软雅黑" panose="020B0503020204020204" charset="-122"/>
                <a:ea typeface="微软雅黑" panose="020B0503020204020204" charset="-122"/>
                <a:sym typeface="+mn-ea"/>
              </a:rPr>
              <a:t>1. 欢迎词</a:t>
            </a:r>
            <a:endParaRPr sz="1600"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sz="1600" dirty="0">
                <a:solidFill>
                  <a:schemeClr val="tx1"/>
                </a:solidFill>
                <a:effectLst/>
                <a:latin typeface="微软雅黑" panose="020B0503020204020204" charset="-122"/>
                <a:ea typeface="微软雅黑" panose="020B0503020204020204" charset="-122"/>
                <a:sym typeface="+mn-ea"/>
              </a:rPr>
              <a:t>欢迎词是客人光临时，主人为表示热烈欢迎，在座谈会、宴会、酒会等场合发表的热情洋溢的讲话。</a:t>
            </a:r>
            <a:endParaRPr sz="1600"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lang="zh-CN" altLang="en-US" sz="1600" dirty="0">
                <a:solidFill>
                  <a:schemeClr val="tx1"/>
                </a:solidFill>
                <a:effectLst/>
                <a:latin typeface="微软雅黑" panose="020B0503020204020204" charset="-122"/>
                <a:ea typeface="微软雅黑" panose="020B0503020204020204" charset="-122"/>
                <a:sym typeface="+mn-ea"/>
              </a:rPr>
              <a:t>2. 欢送词</a:t>
            </a:r>
            <a:endParaRPr lang="zh-CN" altLang="en-US" sz="1600"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lang="zh-CN" altLang="en-US" sz="1600" dirty="0">
                <a:solidFill>
                  <a:schemeClr val="tx1"/>
                </a:solidFill>
                <a:effectLst/>
                <a:latin typeface="微软雅黑" panose="020B0503020204020204" charset="-122"/>
                <a:ea typeface="微软雅黑" panose="020B0503020204020204" charset="-122"/>
                <a:sym typeface="+mn-ea"/>
              </a:rPr>
              <a:t>欢送词是机关团体、企事业单位或个人在公共场合欢送友好团队回归或亲友出行时的致辞。</a:t>
            </a:r>
            <a:endParaRPr lang="zh-CN" altLang="en-US" sz="1600"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lang="zh-CN" altLang="en-US" sz="1600" dirty="0">
                <a:solidFill>
                  <a:schemeClr val="tx1"/>
                </a:solidFill>
                <a:effectLst/>
                <a:latin typeface="微软雅黑" panose="020B0503020204020204" charset="-122"/>
                <a:ea typeface="微软雅黑" panose="020B0503020204020204" charset="-122"/>
                <a:sym typeface="+mn-ea"/>
              </a:rPr>
              <a:t>3. 答谢词</a:t>
            </a:r>
            <a:endParaRPr lang="zh-CN" altLang="en-US" sz="1600"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lang="zh-CN" altLang="en-US" sz="1600" dirty="0">
                <a:solidFill>
                  <a:schemeClr val="tx1"/>
                </a:solidFill>
                <a:effectLst/>
                <a:latin typeface="微软雅黑" panose="020B0503020204020204" charset="-122"/>
                <a:ea typeface="微软雅黑" panose="020B0503020204020204" charset="-122"/>
                <a:sym typeface="+mn-ea"/>
              </a:rPr>
              <a:t>答谢词的内容包括开头向主人致以感谢之意。</a:t>
            </a:r>
            <a:endParaRPr lang="zh-CN" altLang="en-US" sz="1600" dirty="0">
              <a:solidFill>
                <a:schemeClr val="tx1"/>
              </a:solidFill>
              <a:effectLst/>
              <a:latin typeface="微软雅黑" panose="020B0503020204020204" charset="-122"/>
              <a:ea typeface="微软雅黑" panose="020B0503020204020204" charset="-122"/>
              <a:sym typeface="+mn-ea"/>
            </a:endParaRPr>
          </a:p>
        </p:txBody>
      </p:sp>
      <p:sp>
        <p:nvSpPr>
          <p:cNvPr id="24" name="矩形 23"/>
          <p:cNvSpPr/>
          <p:nvPr/>
        </p:nvSpPr>
        <p:spPr>
          <a:xfrm>
            <a:off x="1077595" y="3598545"/>
            <a:ext cx="2275205" cy="337185"/>
          </a:xfrm>
          <a:prstGeom prst="rect">
            <a:avLst/>
          </a:prstGeom>
        </p:spPr>
        <p:txBody>
          <a:bodyPr wrap="none">
            <a:spAutoFit/>
          </a:bodyPr>
          <a:lstStyle/>
          <a:p>
            <a:pPr algn="r"/>
            <a:r>
              <a:rPr sz="1600" b="1">
                <a:solidFill>
                  <a:schemeClr val="tx1">
                    <a:lumMod val="65000"/>
                    <a:lumOff val="35000"/>
                  </a:schemeClr>
                </a:solidFill>
                <a:latin typeface="微软雅黑" panose="020B0503020204020204" charset="-122"/>
                <a:ea typeface="微软雅黑" panose="020B0503020204020204" charset="-122"/>
                <a:sym typeface="+mn-ea"/>
              </a:rPr>
              <a:t>（二） 开幕词、闭幕词</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5" name="矩形 24"/>
          <p:cNvSpPr/>
          <p:nvPr/>
        </p:nvSpPr>
        <p:spPr>
          <a:xfrm>
            <a:off x="3714750" y="2886710"/>
            <a:ext cx="8355330" cy="1568450"/>
          </a:xfrm>
          <a:prstGeom prst="rect">
            <a:avLst/>
          </a:prstGeom>
        </p:spPr>
        <p:txBody>
          <a:bodyPr wrap="square">
            <a:spAutoFit/>
            <a:scene3d>
              <a:camera prst="orthographicFront"/>
              <a:lightRig rig="threePt" dir="t"/>
            </a:scene3d>
          </a:bodyPr>
          <a:lstStyle/>
          <a:p>
            <a:pPr lvl="0" algn="l" fontAlgn="auto">
              <a:lnSpc>
                <a:spcPct val="150000"/>
              </a:lnSpc>
            </a:pPr>
            <a:r>
              <a:rPr sz="1600" dirty="0">
                <a:solidFill>
                  <a:schemeClr val="tx1"/>
                </a:solidFill>
                <a:effectLst/>
                <a:latin typeface="微软雅黑" panose="020B0503020204020204" charset="-122"/>
                <a:ea typeface="微软雅黑" panose="020B0503020204020204" charset="-122"/>
                <a:sym typeface="+mn-ea"/>
              </a:rPr>
              <a:t>1. 开幕词</a:t>
            </a:r>
            <a:endParaRPr sz="1600"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sz="1600" dirty="0">
                <a:solidFill>
                  <a:schemeClr val="tx1"/>
                </a:solidFill>
                <a:effectLst/>
                <a:latin typeface="微软雅黑" panose="020B0503020204020204" charset="-122"/>
                <a:ea typeface="微软雅黑" panose="020B0503020204020204" charset="-122"/>
                <a:sym typeface="+mn-ea"/>
              </a:rPr>
              <a:t>开幕词是党政机关、社会团体、企事业单位的领导人，在会议或活动开幕时所作的讲话。</a:t>
            </a:r>
            <a:endParaRPr sz="1600"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sz="1600" dirty="0">
                <a:solidFill>
                  <a:schemeClr val="tx1"/>
                </a:solidFill>
                <a:effectLst/>
                <a:latin typeface="微软雅黑" panose="020B0503020204020204" charset="-122"/>
                <a:ea typeface="微软雅黑" panose="020B0503020204020204" charset="-122"/>
                <a:sym typeface="+mn-ea"/>
              </a:rPr>
              <a:t>2. 闭幕词</a:t>
            </a:r>
            <a:endParaRPr sz="1600"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sz="1600" dirty="0">
                <a:solidFill>
                  <a:schemeClr val="tx1"/>
                </a:solidFill>
                <a:effectLst/>
                <a:latin typeface="微软雅黑" panose="020B0503020204020204" charset="-122"/>
                <a:ea typeface="微软雅黑" panose="020B0503020204020204" charset="-122"/>
                <a:sym typeface="+mn-ea"/>
              </a:rPr>
              <a:t>闭幕词是在庄重、严肃的重要会议或活动行将结束时由有关领导人向大会所作的结束性讲话。</a:t>
            </a:r>
            <a:endParaRPr sz="1600" dirty="0">
              <a:solidFill>
                <a:schemeClr val="tx1"/>
              </a:solidFill>
              <a:effectLst/>
              <a:latin typeface="微软雅黑" panose="020B0503020204020204" charset="-122"/>
              <a:ea typeface="微软雅黑" panose="020B0503020204020204" charset="-122"/>
              <a:sym typeface="+mn-ea"/>
            </a:endParaRPr>
          </a:p>
        </p:txBody>
      </p:sp>
      <p:sp>
        <p:nvSpPr>
          <p:cNvPr id="26" name="矩形 25"/>
          <p:cNvSpPr/>
          <p:nvPr/>
        </p:nvSpPr>
        <p:spPr>
          <a:xfrm>
            <a:off x="2955290" y="5069205"/>
            <a:ext cx="1198880" cy="337185"/>
          </a:xfrm>
          <a:prstGeom prst="rect">
            <a:avLst/>
          </a:prstGeom>
        </p:spPr>
        <p:txBody>
          <a:bodyPr wrap="non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（三）悼词</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7" name="矩形 26"/>
          <p:cNvSpPr/>
          <p:nvPr/>
        </p:nvSpPr>
        <p:spPr>
          <a:xfrm>
            <a:off x="4939665" y="4638675"/>
            <a:ext cx="7071360" cy="1198880"/>
          </a:xfrm>
          <a:prstGeom prst="rect">
            <a:avLst/>
          </a:prstGeom>
        </p:spPr>
        <p:txBody>
          <a:bodyPr wrap="square">
            <a:spAutoFit/>
            <a:scene3d>
              <a:camera prst="orthographicFront"/>
              <a:lightRig rig="threePt" dir="t"/>
            </a:scene3d>
          </a:bodyPr>
          <a:lstStyle/>
          <a:p>
            <a:pPr lvl="0" algn="l" fontAlgn="auto">
              <a:lnSpc>
                <a:spcPct val="150000"/>
              </a:lnSpc>
            </a:pPr>
            <a:r>
              <a:rPr sz="1600" dirty="0">
                <a:solidFill>
                  <a:schemeClr val="tx1"/>
                </a:solidFill>
                <a:effectLst/>
                <a:latin typeface="微软雅黑" panose="020B0503020204020204" charset="-122"/>
                <a:ea typeface="微软雅黑" panose="020B0503020204020204" charset="-122"/>
                <a:sym typeface="+mn-ea"/>
              </a:rPr>
              <a:t>悼词有广义和狭义之分。广义的悼词指向死者表示哀悼、缅怀与敬意的一切形式的悼念性文章，狭义的悼词专指在追悼大会上对死者表示敬意与哀思的宣读式文体。</a:t>
            </a:r>
            <a:endParaRPr sz="1600" dirty="0">
              <a:solidFill>
                <a:schemeClr val="tx1"/>
              </a:solidFill>
              <a:effectLst/>
              <a:latin typeface="微软雅黑" panose="020B0503020204020204" charset="-122"/>
              <a:ea typeface="微软雅黑" panose="020B0503020204020204" charset="-122"/>
              <a:sym typeface="+mn-ea"/>
            </a:endParaRPr>
          </a:p>
        </p:txBody>
      </p:sp>
      <p:sp>
        <p:nvSpPr>
          <p:cNvPr id="2" name="文本框 1"/>
          <p:cNvSpPr txBox="1"/>
          <p:nvPr/>
        </p:nvSpPr>
        <p:spPr>
          <a:xfrm>
            <a:off x="298450" y="179705"/>
            <a:ext cx="250380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三、礼仪致辞</a:t>
            </a:r>
            <a:endParaRPr lang="zh-CN" altLang="en-US" sz="24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left)">
                                      <p:cBhvr>
                                        <p:cTn id="5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bldLvl="0" animBg="1"/>
      <p:bldP spid="7" grpId="0" bldLvl="0" animBg="1"/>
      <p:bldP spid="22" grpId="0"/>
      <p:bldP spid="23" grpId="0"/>
      <p:bldP spid="24" grpId="0"/>
      <p:bldP spid="25" grpId="0"/>
      <p:bldP spid="26" grpId="0"/>
      <p:bldP spid="27" grpId="0"/>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356870" y="549275"/>
            <a:ext cx="2503805"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四、请帖礼仪</a:t>
            </a:r>
            <a:endParaRPr lang="zh-CN" altLang="en-US" sz="2400" b="1">
              <a:latin typeface="华文仿宋" panose="02010600040101010101" charset="-122"/>
              <a:ea typeface="华文仿宋" panose="02010600040101010101" charset="-122"/>
            </a:endParaRPr>
          </a:p>
        </p:txBody>
      </p:sp>
      <p:sp>
        <p:nvSpPr>
          <p:cNvPr id="66" name="Rectangle 9"/>
          <p:cNvSpPr>
            <a:spLocks noChangeArrowheads="1"/>
          </p:cNvSpPr>
          <p:nvPr/>
        </p:nvSpPr>
        <p:spPr bwMode="auto">
          <a:xfrm>
            <a:off x="0" y="1723390"/>
            <a:ext cx="12238355" cy="1986280"/>
          </a:xfrm>
          <a:prstGeom prst="rect">
            <a:avLst/>
          </a:prstGeom>
          <a:solidFill>
            <a:srgbClr val="F4ABA6">
              <a:alpha val="15000"/>
            </a:srgbClr>
          </a:solidFill>
          <a:ln w="6350">
            <a:noFill/>
          </a:ln>
        </p:spPr>
        <p:txBody>
          <a:bodyPr/>
          <a:lstStyle/>
          <a:p>
            <a:endParaRPr lang="zh-CN" altLang="en-US"/>
          </a:p>
        </p:txBody>
      </p:sp>
      <p:sp>
        <p:nvSpPr>
          <p:cNvPr id="2" name="TextBox 23"/>
          <p:cNvSpPr txBox="1"/>
          <p:nvPr/>
        </p:nvSpPr>
        <p:spPr>
          <a:xfrm>
            <a:off x="4006850" y="1723390"/>
            <a:ext cx="7280275" cy="4892675"/>
          </a:xfrm>
          <a:prstGeom prst="rect">
            <a:avLst/>
          </a:prstGeom>
          <a:solidFill>
            <a:schemeClr val="accent1">
              <a:lumMod val="20000"/>
              <a:lumOff val="80000"/>
            </a:schemeClr>
          </a:solidFill>
        </p:spPr>
        <p:txBody>
          <a:bodyPr wrap="square" rtlCol="0">
            <a:spAutoFit/>
          </a:bodyPr>
          <a:lstStyle/>
          <a:p>
            <a:pPr>
              <a:lnSpc>
                <a:spcPct val="150000"/>
              </a:lnSpc>
            </a:pPr>
            <a:r>
              <a:rPr sz="1600">
                <a:solidFill>
                  <a:schemeClr val="tx1">
                    <a:lumMod val="65000"/>
                    <a:lumOff val="35000"/>
                  </a:schemeClr>
                </a:solidFill>
                <a:latin typeface="微软雅黑" panose="020B0503020204020204" charset="-122"/>
                <a:ea typeface="微软雅黑" panose="020B0503020204020204" charset="-122"/>
                <a:sym typeface="+mn-ea"/>
              </a:rPr>
              <a:t>1. 标题</a:t>
            </a:r>
            <a:endParaRPr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sz="1600">
                <a:solidFill>
                  <a:schemeClr val="tx1">
                    <a:lumMod val="65000"/>
                    <a:lumOff val="35000"/>
                  </a:schemeClr>
                </a:solidFill>
                <a:latin typeface="微软雅黑" panose="020B0503020204020204" charset="-122"/>
                <a:ea typeface="微软雅黑" panose="020B0503020204020204" charset="-122"/>
                <a:sym typeface="+mn-ea"/>
              </a:rPr>
              <a:t>双面请帖封面印上或写明“请帖”或“请柬”二字。单面请帖，标题写在顶端第一行居中，字体较正文稍大。</a:t>
            </a:r>
            <a:endParaRPr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sz="1600">
                <a:solidFill>
                  <a:schemeClr val="tx1">
                    <a:lumMod val="65000"/>
                    <a:lumOff val="35000"/>
                  </a:schemeClr>
                </a:solidFill>
                <a:latin typeface="微软雅黑" panose="020B0503020204020204" charset="-122"/>
                <a:ea typeface="微软雅黑" panose="020B0503020204020204" charset="-122"/>
                <a:sym typeface="+mn-ea"/>
              </a:rPr>
              <a:t>2. 称谓</a:t>
            </a:r>
            <a:endParaRPr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sz="1600">
                <a:solidFill>
                  <a:schemeClr val="tx1">
                    <a:lumMod val="65000"/>
                    <a:lumOff val="35000"/>
                  </a:schemeClr>
                </a:solidFill>
                <a:latin typeface="微软雅黑" panose="020B0503020204020204" charset="-122"/>
                <a:ea typeface="微软雅黑" panose="020B0503020204020204" charset="-122"/>
                <a:sym typeface="+mn-ea"/>
              </a:rPr>
              <a:t>顶格写清被邀请的单位名称或个人姓名，其后加冒号。个人姓名后要注明职务或职称，写上“某某单位全体员工”。</a:t>
            </a:r>
            <a:endParaRPr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sz="1600">
                <a:solidFill>
                  <a:schemeClr val="tx1">
                    <a:lumMod val="65000"/>
                    <a:lumOff val="35000"/>
                  </a:schemeClr>
                </a:solidFill>
                <a:latin typeface="微软雅黑" panose="020B0503020204020204" charset="-122"/>
                <a:ea typeface="微软雅黑" panose="020B0503020204020204" charset="-122"/>
                <a:sym typeface="+mn-ea"/>
              </a:rPr>
              <a:t>3. 正文</a:t>
            </a:r>
            <a:endParaRPr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sz="1600">
                <a:solidFill>
                  <a:schemeClr val="tx1">
                    <a:lumMod val="65000"/>
                    <a:lumOff val="35000"/>
                  </a:schemeClr>
                </a:solidFill>
                <a:latin typeface="微软雅黑" panose="020B0503020204020204" charset="-122"/>
                <a:ea typeface="微软雅黑" panose="020B0503020204020204" charset="-122"/>
                <a:sym typeface="+mn-ea"/>
              </a:rPr>
              <a:t>另起一行，前空两格，写明活动的内容、时间、地点及其他应知事项。</a:t>
            </a:r>
            <a:endParaRPr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sz="1600">
                <a:solidFill>
                  <a:schemeClr val="tx1">
                    <a:lumMod val="65000"/>
                    <a:lumOff val="35000"/>
                  </a:schemeClr>
                </a:solidFill>
                <a:latin typeface="微软雅黑" panose="020B0503020204020204" charset="-122"/>
                <a:ea typeface="微软雅黑" panose="020B0503020204020204" charset="-122"/>
                <a:sym typeface="+mn-ea"/>
              </a:rPr>
              <a:t>4. 敬语</a:t>
            </a:r>
            <a:endParaRPr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sz="1600">
                <a:solidFill>
                  <a:schemeClr val="tx1">
                    <a:lumMod val="65000"/>
                    <a:lumOff val="35000"/>
                  </a:schemeClr>
                </a:solidFill>
                <a:latin typeface="微软雅黑" panose="020B0503020204020204" charset="-122"/>
                <a:ea typeface="微软雅黑" panose="020B0503020204020204" charset="-122"/>
                <a:sym typeface="+mn-ea"/>
              </a:rPr>
              <a:t>一般写“敬请光临”“敬请莅临”“此致”“敬礼”等礼貌用语。在书写时，“此致”另起行，前空两格，再另起行写“敬礼”等词，须顶格书写。</a:t>
            </a:r>
            <a:endParaRPr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5. 落款和日期</a:t>
            </a:r>
            <a:endParaRPr lang="zh-CN" altLang="en-US"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写明邀请单位名称或个人姓名，下面写日期。</a:t>
            </a:r>
            <a:endParaRPr lang="zh-CN" altLang="en-US" sz="16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2" name="TextBox 24"/>
          <p:cNvSpPr txBox="1"/>
          <p:nvPr/>
        </p:nvSpPr>
        <p:spPr>
          <a:xfrm>
            <a:off x="356999" y="1120426"/>
            <a:ext cx="2011680" cy="368300"/>
          </a:xfrm>
          <a:prstGeom prst="rect">
            <a:avLst/>
          </a:prstGeom>
          <a:noFill/>
        </p:spPr>
        <p:txBody>
          <a:bodyPr wrap="none" rtlCol="0">
            <a:spAutoFit/>
          </a:bodyPr>
          <a:lstStyle/>
          <a:p>
            <a:r>
              <a:rPr lang="zh-CN" altLang="en-US" b="1" dirty="0">
                <a:solidFill>
                  <a:schemeClr val="tx1">
                    <a:lumMod val="65000"/>
                    <a:lumOff val="35000"/>
                  </a:schemeClr>
                </a:solidFill>
                <a:latin typeface="微软雅黑" panose="020B0503020204020204" charset="-122"/>
                <a:ea typeface="微软雅黑" panose="020B0503020204020204" charset="-122"/>
                <a:sym typeface="+mn-ea"/>
              </a:rPr>
              <a:t>（一）请帖的制作</a:t>
            </a:r>
            <a:endParaRPr lang="zh-CN" altLang="en-US" b="1" dirty="0">
              <a:solidFill>
                <a:schemeClr val="tx1">
                  <a:lumMod val="65000"/>
                  <a:lumOff val="35000"/>
                </a:schemeClr>
              </a:solidFill>
              <a:latin typeface="微软雅黑" panose="020B0503020204020204" charset="-122"/>
              <a:ea typeface="微软雅黑" panose="020B0503020204020204" charset="-122"/>
              <a:sym typeface="+mn-ea"/>
            </a:endParaRPr>
          </a:p>
        </p:txBody>
      </p:sp>
      <p:pic>
        <p:nvPicPr>
          <p:cNvPr id="101" name="图片 100"/>
          <p:cNvPicPr/>
          <p:nvPr>
            <p:custDataLst>
              <p:tags r:id="rId2"/>
            </p:custDataLst>
          </p:nvPr>
        </p:nvPicPr>
        <p:blipFill>
          <a:blip r:embed="rId3"/>
          <a:stretch>
            <a:fillRect/>
          </a:stretch>
        </p:blipFill>
        <p:spPr>
          <a:xfrm>
            <a:off x="323215" y="1954530"/>
            <a:ext cx="3006090" cy="38944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fltVal val="0"/>
                                          </p:val>
                                        </p:tav>
                                        <p:tav tm="100000">
                                          <p:val>
                                            <p:strVal val="#ppt_w"/>
                                          </p:val>
                                        </p:tav>
                                      </p:tavLst>
                                    </p:anim>
                                    <p:anim calcmode="lin" valueType="num">
                                      <p:cBhvr>
                                        <p:cTn id="16" dur="500" fill="hold"/>
                                        <p:tgtEl>
                                          <p:spTgt spid="66"/>
                                        </p:tgtEl>
                                        <p:attrNameLst>
                                          <p:attrName>ppt_h</p:attrName>
                                        </p:attrNameLst>
                                      </p:cBhvr>
                                      <p:tavLst>
                                        <p:tav tm="0">
                                          <p:val>
                                            <p:fltVal val="0"/>
                                          </p:val>
                                        </p:tav>
                                        <p:tav tm="100000">
                                          <p:val>
                                            <p:strVal val="#ppt_h"/>
                                          </p:val>
                                        </p:tav>
                                      </p:tavLst>
                                    </p:anim>
                                    <p:animEffect transition="in" filter="fade">
                                      <p:cBhvr>
                                        <p:cTn id="17" dur="500"/>
                                        <p:tgtEl>
                                          <p:spTgt spid="66"/>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ppt_y</p:attrName>
                                        </p:attrNameLst>
                                      </p:cBhvr>
                                      <p:tavLst>
                                        <p:tav tm="0">
                                          <p:val>
                                            <p:strVal val="#ppt_y+#ppt_h*1.125000"/>
                                          </p:val>
                                        </p:tav>
                                        <p:tav tm="100000">
                                          <p:val>
                                            <p:strVal val="#ppt_y"/>
                                          </p:val>
                                        </p:tav>
                                      </p:tavLst>
                                    </p:anim>
                                    <p:animEffect transition="in" filter="wipe(up)">
                                      <p:cBhvr>
                                        <p:cTn id="22" dur="500"/>
                                        <p:tgtEl>
                                          <p:spTgt spid="12"/>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up)">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6" grpId="0" bldLvl="0" animBg="1"/>
      <p:bldP spid="2" grpId="0" bldLvl="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356870" y="549275"/>
            <a:ext cx="2503805"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四、请帖礼仪</a:t>
            </a:r>
            <a:endParaRPr lang="zh-CN" altLang="en-US" sz="2400" b="1">
              <a:latin typeface="华文仿宋" panose="02010600040101010101" charset="-122"/>
              <a:ea typeface="华文仿宋" panose="02010600040101010101" charset="-122"/>
            </a:endParaRPr>
          </a:p>
        </p:txBody>
      </p:sp>
      <p:sp>
        <p:nvSpPr>
          <p:cNvPr id="12" name="TextBox 24"/>
          <p:cNvSpPr txBox="1"/>
          <p:nvPr/>
        </p:nvSpPr>
        <p:spPr>
          <a:xfrm>
            <a:off x="356999" y="1120426"/>
            <a:ext cx="2011680" cy="368300"/>
          </a:xfrm>
          <a:prstGeom prst="rect">
            <a:avLst/>
          </a:prstGeom>
          <a:noFill/>
        </p:spPr>
        <p:txBody>
          <a:bodyPr wrap="none" rtlCol="0">
            <a:spAutoFit/>
          </a:bodyPr>
          <a:lstStyle/>
          <a:p>
            <a:pPr algn="l"/>
            <a:r>
              <a:rPr lang="zh-CN" altLang="en-US" b="1" dirty="0">
                <a:solidFill>
                  <a:schemeClr val="tx1">
                    <a:lumMod val="65000"/>
                    <a:lumOff val="35000"/>
                  </a:schemeClr>
                </a:solidFill>
                <a:latin typeface="微软雅黑" panose="020B0503020204020204" charset="-122"/>
                <a:ea typeface="微软雅黑" panose="020B0503020204020204" charset="-122"/>
                <a:sym typeface="+mn-ea"/>
              </a:rPr>
              <a:t>（二）请帖的书写</a:t>
            </a:r>
            <a:endParaRPr lang="zh-CN" altLang="en-US"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 name="矩形 6"/>
          <p:cNvSpPr/>
          <p:nvPr>
            <p:custDataLst>
              <p:tags r:id="rId2"/>
            </p:custDataLst>
          </p:nvPr>
        </p:nvSpPr>
        <p:spPr>
          <a:xfrm rot="16200000">
            <a:off x="6076950" y="680720"/>
            <a:ext cx="36195" cy="360045"/>
          </a:xfrm>
          <a:prstGeom prst="rect">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22" name="文本框 21"/>
          <p:cNvSpPr txBox="1"/>
          <p:nvPr>
            <p:custDataLst>
              <p:tags r:id="rId3"/>
            </p:custDataLst>
          </p:nvPr>
        </p:nvSpPr>
        <p:spPr>
          <a:xfrm>
            <a:off x="3477895" y="154940"/>
            <a:ext cx="5236210" cy="596900"/>
          </a:xfrm>
          <a:prstGeom prst="rect">
            <a:avLst/>
          </a:prstGeom>
          <a:noFill/>
        </p:spPr>
        <p:txBody>
          <a:bodyPr wrap="square" bIns="0" rtlCol="0">
            <a:normAutofit lnSpcReduction="10000"/>
          </a:bodyPr>
          <a:p>
            <a:pPr algn="ctr"/>
            <a:r>
              <a:rPr lang="zh-CN" altLang="en-US" sz="3200" b="1" spc="300">
                <a:solidFill>
                  <a:srgbClr val="000000">
                    <a:lumMod val="25000"/>
                  </a:srgbClr>
                </a:solidFill>
                <a:uFillTx/>
                <a:latin typeface="思源黑体 CN Bold" panose="020B0800000000000000" charset="-122"/>
                <a:ea typeface="思源黑体 CN Bold" panose="020B0800000000000000" charset="-122"/>
              </a:rPr>
              <a:t>单击此处添加大标题内容</a:t>
            </a:r>
            <a:endParaRPr lang="zh-CN" altLang="en-US" sz="3200" b="1" spc="300">
              <a:solidFill>
                <a:srgbClr val="000000">
                  <a:lumMod val="25000"/>
                </a:srgbClr>
              </a:solidFill>
              <a:uFillTx/>
              <a:latin typeface="思源黑体 CN Bold" panose="020B0800000000000000" charset="-122"/>
              <a:ea typeface="思源黑体 CN Bold" panose="020B0800000000000000" charset="-122"/>
            </a:endParaRPr>
          </a:p>
        </p:txBody>
      </p:sp>
      <p:sp>
        <p:nvSpPr>
          <p:cNvPr id="8" name="圆角矩形 7"/>
          <p:cNvSpPr/>
          <p:nvPr>
            <p:custDataLst>
              <p:tags r:id="rId4"/>
            </p:custDataLst>
          </p:nvPr>
        </p:nvSpPr>
        <p:spPr>
          <a:xfrm>
            <a:off x="814705" y="3749675"/>
            <a:ext cx="818515" cy="819150"/>
          </a:xfrm>
          <a:prstGeom prst="roundRect">
            <a:avLst>
              <a:gd name="adj" fmla="val 8627"/>
            </a:avLst>
          </a:prstGeom>
          <a:solidFill>
            <a:srgbClr val="FA8024"/>
          </a:solidFill>
          <a:ln>
            <a:solidFill>
              <a:srgbClr val="FA8024"/>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9" name="椭圆 8"/>
          <p:cNvSpPr/>
          <p:nvPr>
            <p:custDataLst>
              <p:tags r:id="rId5"/>
            </p:custDataLst>
          </p:nvPr>
        </p:nvSpPr>
        <p:spPr>
          <a:xfrm>
            <a:off x="737870" y="446786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5" name="圆角矩形 14"/>
          <p:cNvSpPr/>
          <p:nvPr>
            <p:custDataLst>
              <p:tags r:id="rId6"/>
            </p:custDataLst>
          </p:nvPr>
        </p:nvSpPr>
        <p:spPr>
          <a:xfrm>
            <a:off x="721360" y="3656330"/>
            <a:ext cx="1005840" cy="1006475"/>
          </a:xfrm>
          <a:prstGeom prst="roundRect">
            <a:avLst>
              <a:gd name="adj" fmla="val 8627"/>
            </a:avLst>
          </a:prstGeom>
          <a:noFill/>
          <a:ln>
            <a:solidFill>
              <a:srgbClr val="FA8024"/>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6" name="椭圆 15"/>
          <p:cNvSpPr/>
          <p:nvPr>
            <p:custDataLst>
              <p:tags r:id="rId7"/>
            </p:custDataLst>
          </p:nvPr>
        </p:nvSpPr>
        <p:spPr>
          <a:xfrm>
            <a:off x="1604010" y="359600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7" name="文本框 46"/>
          <p:cNvSpPr txBox="1"/>
          <p:nvPr>
            <p:custDataLst>
              <p:tags r:id="rId8"/>
            </p:custDataLst>
          </p:nvPr>
        </p:nvSpPr>
        <p:spPr>
          <a:xfrm>
            <a:off x="921385" y="3940810"/>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01</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50" name="直接箭头连接符 49"/>
          <p:cNvCxnSpPr/>
          <p:nvPr>
            <p:custDataLst>
              <p:tags r:id="rId9"/>
            </p:custDataLst>
          </p:nvPr>
        </p:nvCxnSpPr>
        <p:spPr>
          <a:xfrm flipV="1">
            <a:off x="1224280" y="2075180"/>
            <a:ext cx="0" cy="1581150"/>
          </a:xfrm>
          <a:prstGeom prst="straightConnector1">
            <a:avLst/>
          </a:prstGeom>
          <a:ln w="12700" cmpd="sng">
            <a:solidFill>
              <a:srgbClr val="FA8024"/>
            </a:solidFill>
            <a:prstDash val="sysDash"/>
            <a:tailEnd type="arrow"/>
          </a:ln>
        </p:spPr>
        <p:style>
          <a:lnRef idx="1">
            <a:srgbClr val="FA8024"/>
          </a:lnRef>
          <a:fillRef idx="0">
            <a:srgbClr val="FA8024"/>
          </a:fillRef>
          <a:effectRef idx="0">
            <a:srgbClr val="FA8024"/>
          </a:effectRef>
          <a:fontRef idx="minor">
            <a:srgbClr val="000000"/>
          </a:fontRef>
        </p:style>
      </p:cxnSp>
      <p:sp>
        <p:nvSpPr>
          <p:cNvPr id="53" name="圆角矩形 52"/>
          <p:cNvSpPr/>
          <p:nvPr>
            <p:custDataLst>
              <p:tags r:id="rId10"/>
            </p:custDataLst>
          </p:nvPr>
        </p:nvSpPr>
        <p:spPr>
          <a:xfrm rot="10800000">
            <a:off x="2691765" y="3750945"/>
            <a:ext cx="818515" cy="819150"/>
          </a:xfrm>
          <a:prstGeom prst="roundRect">
            <a:avLst>
              <a:gd name="adj" fmla="val 8627"/>
            </a:avLst>
          </a:prstGeom>
          <a:solidFill>
            <a:srgbClr val="885EFB"/>
          </a:solidFill>
          <a:ln>
            <a:solidFill>
              <a:srgbClr val="885EFB"/>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4" name="椭圆 53"/>
          <p:cNvSpPr/>
          <p:nvPr>
            <p:custDataLst>
              <p:tags r:id="rId11"/>
            </p:custDataLst>
          </p:nvPr>
        </p:nvSpPr>
        <p:spPr>
          <a:xfrm rot="10800000">
            <a:off x="3369310" y="364680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5" name="圆角矩形 54"/>
          <p:cNvSpPr/>
          <p:nvPr>
            <p:custDataLst>
              <p:tags r:id="rId12"/>
            </p:custDataLst>
          </p:nvPr>
        </p:nvSpPr>
        <p:spPr>
          <a:xfrm rot="10800000">
            <a:off x="2598420" y="3657600"/>
            <a:ext cx="1005840" cy="1006475"/>
          </a:xfrm>
          <a:prstGeom prst="roundRect">
            <a:avLst>
              <a:gd name="adj" fmla="val 8627"/>
            </a:avLst>
          </a:prstGeom>
          <a:noFill/>
          <a:ln>
            <a:solidFill>
              <a:srgbClr val="885EFB"/>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6" name="椭圆 55"/>
          <p:cNvSpPr/>
          <p:nvPr>
            <p:custDataLst>
              <p:tags r:id="rId13"/>
            </p:custDataLst>
          </p:nvPr>
        </p:nvSpPr>
        <p:spPr>
          <a:xfrm rot="10800000">
            <a:off x="2503170" y="451866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7" name="文本框 56"/>
          <p:cNvSpPr txBox="1"/>
          <p:nvPr>
            <p:custDataLst>
              <p:tags r:id="rId14"/>
            </p:custDataLst>
          </p:nvPr>
        </p:nvSpPr>
        <p:spPr>
          <a:xfrm>
            <a:off x="2798445" y="3942080"/>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02</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58" name="直接箭头连接符 57"/>
          <p:cNvCxnSpPr/>
          <p:nvPr>
            <p:custDataLst>
              <p:tags r:id="rId15"/>
            </p:custDataLst>
          </p:nvPr>
        </p:nvCxnSpPr>
        <p:spPr>
          <a:xfrm rot="10800000" flipV="1">
            <a:off x="3088640" y="4664075"/>
            <a:ext cx="0" cy="1581150"/>
          </a:xfrm>
          <a:prstGeom prst="straightConnector1">
            <a:avLst/>
          </a:prstGeom>
          <a:ln w="12700" cmpd="sng">
            <a:solidFill>
              <a:srgbClr val="885EFB"/>
            </a:solidFill>
            <a:prstDash val="sysDash"/>
            <a:tailEnd type="arrow"/>
          </a:ln>
        </p:spPr>
        <p:style>
          <a:lnRef idx="1">
            <a:srgbClr val="FA8024"/>
          </a:lnRef>
          <a:fillRef idx="0">
            <a:srgbClr val="FA8024"/>
          </a:fillRef>
          <a:effectRef idx="0">
            <a:srgbClr val="FA8024"/>
          </a:effectRef>
          <a:fontRef idx="minor">
            <a:srgbClr val="000000"/>
          </a:fontRef>
        </p:style>
      </p:cxnSp>
      <p:sp>
        <p:nvSpPr>
          <p:cNvPr id="60" name="圆角矩形 59"/>
          <p:cNvSpPr/>
          <p:nvPr>
            <p:custDataLst>
              <p:tags r:id="rId16"/>
            </p:custDataLst>
          </p:nvPr>
        </p:nvSpPr>
        <p:spPr>
          <a:xfrm>
            <a:off x="4410075" y="3750310"/>
            <a:ext cx="818515" cy="819150"/>
          </a:xfrm>
          <a:prstGeom prst="roundRect">
            <a:avLst>
              <a:gd name="adj" fmla="val 8627"/>
            </a:avLst>
          </a:prstGeom>
          <a:solidFill>
            <a:srgbClr val="00D6D6"/>
          </a:solidFill>
          <a:ln>
            <a:solidFill>
              <a:srgbClr val="00D6D6"/>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1" name="椭圆 60"/>
          <p:cNvSpPr/>
          <p:nvPr>
            <p:custDataLst>
              <p:tags r:id="rId17"/>
            </p:custDataLst>
          </p:nvPr>
        </p:nvSpPr>
        <p:spPr>
          <a:xfrm>
            <a:off x="4333240" y="446786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2" name="圆角矩形 61"/>
          <p:cNvSpPr/>
          <p:nvPr>
            <p:custDataLst>
              <p:tags r:id="rId18"/>
            </p:custDataLst>
          </p:nvPr>
        </p:nvSpPr>
        <p:spPr>
          <a:xfrm>
            <a:off x="4316730" y="3656965"/>
            <a:ext cx="1005840" cy="1006475"/>
          </a:xfrm>
          <a:prstGeom prst="roundRect">
            <a:avLst>
              <a:gd name="adj" fmla="val 8627"/>
            </a:avLst>
          </a:prstGeom>
          <a:noFill/>
          <a:ln>
            <a:solidFill>
              <a:srgbClr val="00D6D6"/>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3" name="椭圆 62"/>
          <p:cNvSpPr/>
          <p:nvPr>
            <p:custDataLst>
              <p:tags r:id="rId19"/>
            </p:custDataLst>
          </p:nvPr>
        </p:nvSpPr>
        <p:spPr>
          <a:xfrm>
            <a:off x="5199380" y="359600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4" name="文本框 63"/>
          <p:cNvSpPr txBox="1"/>
          <p:nvPr>
            <p:custDataLst>
              <p:tags r:id="rId20"/>
            </p:custDataLst>
          </p:nvPr>
        </p:nvSpPr>
        <p:spPr>
          <a:xfrm>
            <a:off x="4516755" y="3941445"/>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03</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65" name="直接箭头连接符 64"/>
          <p:cNvCxnSpPr/>
          <p:nvPr>
            <p:custDataLst>
              <p:tags r:id="rId21"/>
            </p:custDataLst>
          </p:nvPr>
        </p:nvCxnSpPr>
        <p:spPr>
          <a:xfrm flipV="1">
            <a:off x="4819650" y="2075815"/>
            <a:ext cx="0" cy="1581150"/>
          </a:xfrm>
          <a:prstGeom prst="straightConnector1">
            <a:avLst/>
          </a:prstGeom>
          <a:ln w="12700" cmpd="sng">
            <a:solidFill>
              <a:srgbClr val="00D6D6"/>
            </a:solidFill>
            <a:prstDash val="sysDash"/>
            <a:tailEnd type="arrow"/>
          </a:ln>
        </p:spPr>
        <p:style>
          <a:lnRef idx="1">
            <a:srgbClr val="FA8024"/>
          </a:lnRef>
          <a:fillRef idx="0">
            <a:srgbClr val="FA8024"/>
          </a:fillRef>
          <a:effectRef idx="0">
            <a:srgbClr val="FA8024"/>
          </a:effectRef>
          <a:fontRef idx="minor">
            <a:srgbClr val="000000"/>
          </a:fontRef>
        </p:style>
      </p:cxnSp>
      <p:sp>
        <p:nvSpPr>
          <p:cNvPr id="67" name="圆角矩形 66"/>
          <p:cNvSpPr/>
          <p:nvPr>
            <p:custDataLst>
              <p:tags r:id="rId22"/>
            </p:custDataLst>
          </p:nvPr>
        </p:nvSpPr>
        <p:spPr>
          <a:xfrm rot="10800000">
            <a:off x="6268085" y="3750310"/>
            <a:ext cx="818515" cy="819150"/>
          </a:xfrm>
          <a:prstGeom prst="roundRect">
            <a:avLst>
              <a:gd name="adj" fmla="val 8627"/>
            </a:avLst>
          </a:prstGeom>
          <a:solidFill>
            <a:srgbClr val="DA4767"/>
          </a:solidFill>
          <a:ln>
            <a:solidFill>
              <a:srgbClr val="DA4767"/>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8" name="椭圆 67"/>
          <p:cNvSpPr/>
          <p:nvPr>
            <p:custDataLst>
              <p:tags r:id="rId23"/>
            </p:custDataLst>
          </p:nvPr>
        </p:nvSpPr>
        <p:spPr>
          <a:xfrm rot="10800000">
            <a:off x="6968490" y="365696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9" name="圆角矩形 68"/>
          <p:cNvSpPr/>
          <p:nvPr>
            <p:custDataLst>
              <p:tags r:id="rId24"/>
            </p:custDataLst>
          </p:nvPr>
        </p:nvSpPr>
        <p:spPr>
          <a:xfrm rot="10800000">
            <a:off x="6174105" y="3656330"/>
            <a:ext cx="1005840" cy="1006475"/>
          </a:xfrm>
          <a:prstGeom prst="roundRect">
            <a:avLst>
              <a:gd name="adj" fmla="val 8627"/>
            </a:avLst>
          </a:prstGeom>
          <a:noFill/>
          <a:ln>
            <a:solidFill>
              <a:srgbClr val="DA4767"/>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0" name="椭圆 69"/>
          <p:cNvSpPr/>
          <p:nvPr>
            <p:custDataLst>
              <p:tags r:id="rId25"/>
            </p:custDataLst>
          </p:nvPr>
        </p:nvSpPr>
        <p:spPr>
          <a:xfrm rot="10800000">
            <a:off x="6102350" y="452882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1" name="文本框 70"/>
          <p:cNvSpPr txBox="1"/>
          <p:nvPr>
            <p:custDataLst>
              <p:tags r:id="rId26"/>
            </p:custDataLst>
          </p:nvPr>
        </p:nvSpPr>
        <p:spPr>
          <a:xfrm>
            <a:off x="6374765" y="3941445"/>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04</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72" name="直接箭头连接符 71"/>
          <p:cNvCxnSpPr/>
          <p:nvPr>
            <p:custDataLst>
              <p:tags r:id="rId27"/>
            </p:custDataLst>
          </p:nvPr>
        </p:nvCxnSpPr>
        <p:spPr>
          <a:xfrm rot="10800000" flipV="1">
            <a:off x="6677025" y="4662805"/>
            <a:ext cx="0" cy="1581150"/>
          </a:xfrm>
          <a:prstGeom prst="straightConnector1">
            <a:avLst/>
          </a:prstGeom>
          <a:ln w="12700" cmpd="sng">
            <a:solidFill>
              <a:srgbClr val="DA4767"/>
            </a:solidFill>
            <a:prstDash val="sysDash"/>
            <a:tailEnd type="arrow"/>
          </a:ln>
        </p:spPr>
        <p:style>
          <a:lnRef idx="1">
            <a:srgbClr val="FA8024"/>
          </a:lnRef>
          <a:fillRef idx="0">
            <a:srgbClr val="FA8024"/>
          </a:fillRef>
          <a:effectRef idx="0">
            <a:srgbClr val="FA8024"/>
          </a:effectRef>
          <a:fontRef idx="minor">
            <a:srgbClr val="000000"/>
          </a:fontRef>
        </p:style>
      </p:cxnSp>
      <p:sp>
        <p:nvSpPr>
          <p:cNvPr id="76" name="圆角矩形 75"/>
          <p:cNvSpPr/>
          <p:nvPr>
            <p:custDataLst>
              <p:tags r:id="rId28"/>
            </p:custDataLst>
          </p:nvPr>
        </p:nvSpPr>
        <p:spPr>
          <a:xfrm>
            <a:off x="7981950" y="3750310"/>
            <a:ext cx="818515" cy="819150"/>
          </a:xfrm>
          <a:prstGeom prst="roundRect">
            <a:avLst>
              <a:gd name="adj" fmla="val 8627"/>
            </a:avLst>
          </a:prstGeom>
          <a:solidFill>
            <a:srgbClr val="ED6E68"/>
          </a:solidFill>
          <a:ln>
            <a:solidFill>
              <a:srgbClr val="ED6E68"/>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7" name="椭圆 76"/>
          <p:cNvSpPr/>
          <p:nvPr>
            <p:custDataLst>
              <p:tags r:id="rId29"/>
            </p:custDataLst>
          </p:nvPr>
        </p:nvSpPr>
        <p:spPr>
          <a:xfrm>
            <a:off x="7905115" y="446786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8" name="圆角矩形 77"/>
          <p:cNvSpPr/>
          <p:nvPr>
            <p:custDataLst>
              <p:tags r:id="rId30"/>
            </p:custDataLst>
          </p:nvPr>
        </p:nvSpPr>
        <p:spPr>
          <a:xfrm>
            <a:off x="7888605" y="3656965"/>
            <a:ext cx="1005840" cy="1006475"/>
          </a:xfrm>
          <a:prstGeom prst="roundRect">
            <a:avLst>
              <a:gd name="adj" fmla="val 8627"/>
            </a:avLst>
          </a:prstGeom>
          <a:noFill/>
          <a:ln>
            <a:solidFill>
              <a:srgbClr val="ED6E68"/>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9" name="椭圆 78"/>
          <p:cNvSpPr/>
          <p:nvPr>
            <p:custDataLst>
              <p:tags r:id="rId31"/>
            </p:custDataLst>
          </p:nvPr>
        </p:nvSpPr>
        <p:spPr>
          <a:xfrm>
            <a:off x="8771255" y="359600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80" name="文本框 79"/>
          <p:cNvSpPr txBox="1"/>
          <p:nvPr>
            <p:custDataLst>
              <p:tags r:id="rId32"/>
            </p:custDataLst>
          </p:nvPr>
        </p:nvSpPr>
        <p:spPr>
          <a:xfrm>
            <a:off x="8088630" y="3941445"/>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05</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81" name="直接箭头连接符 80"/>
          <p:cNvCxnSpPr/>
          <p:nvPr>
            <p:custDataLst>
              <p:tags r:id="rId33"/>
            </p:custDataLst>
          </p:nvPr>
        </p:nvCxnSpPr>
        <p:spPr>
          <a:xfrm flipV="1">
            <a:off x="8391525" y="2076450"/>
            <a:ext cx="0" cy="1581150"/>
          </a:xfrm>
          <a:prstGeom prst="straightConnector1">
            <a:avLst/>
          </a:prstGeom>
          <a:ln w="12700" cmpd="sng">
            <a:solidFill>
              <a:srgbClr val="ED6E68"/>
            </a:solidFill>
            <a:prstDash val="sysDash"/>
            <a:tailEnd type="arrow"/>
          </a:ln>
        </p:spPr>
        <p:style>
          <a:lnRef idx="1">
            <a:srgbClr val="FA8024"/>
          </a:lnRef>
          <a:fillRef idx="0">
            <a:srgbClr val="FA8024"/>
          </a:fillRef>
          <a:effectRef idx="0">
            <a:srgbClr val="FA8024"/>
          </a:effectRef>
          <a:fontRef idx="minor">
            <a:srgbClr val="000000"/>
          </a:fontRef>
        </p:style>
      </p:cxnSp>
      <p:sp>
        <p:nvSpPr>
          <p:cNvPr id="100" name="文本框 99"/>
          <p:cNvSpPr txBox="1"/>
          <p:nvPr>
            <p:custDataLst>
              <p:tags r:id="rId34"/>
            </p:custDataLst>
          </p:nvPr>
        </p:nvSpPr>
        <p:spPr>
          <a:xfrm>
            <a:off x="1384935" y="1965960"/>
            <a:ext cx="2789555" cy="1215390"/>
          </a:xfrm>
          <a:prstGeom prst="rect">
            <a:avLst/>
          </a:prstGeom>
          <a:noFill/>
        </p:spPr>
        <p:txBody>
          <a:bodyPr wrap="square" bIns="0" rtlCol="0"/>
          <a:p>
            <a:pPr algn="l"/>
            <a:r>
              <a:rPr lang="zh-CN" altLang="en-US" sz="1600" b="1" spc="300">
                <a:solidFill>
                  <a:srgbClr val="FA8024">
                    <a:lumMod val="75000"/>
                  </a:srgbClr>
                </a:solidFill>
                <a:uFillTx/>
                <a:latin typeface="思源黑体 CN Bold" panose="020B0800000000000000" charset="-122"/>
                <a:ea typeface="思源黑体 CN Bold" panose="020B0800000000000000" charset="-122"/>
              </a:rPr>
              <a:t>（1）文字要美观，用词要谦恭，书写时应根据具体场合、内容、对象，认真把握措辞。</a:t>
            </a:r>
            <a:endParaRPr lang="zh-CN" altLang="en-US" sz="1600" b="1" spc="300">
              <a:solidFill>
                <a:srgbClr val="FA8024">
                  <a:lumMod val="75000"/>
                </a:srgbClr>
              </a:solidFill>
              <a:uFillTx/>
              <a:latin typeface="思源黑体 CN Bold" panose="020B0800000000000000" charset="-122"/>
              <a:ea typeface="思源黑体 CN Bold" panose="020B0800000000000000" charset="-122"/>
            </a:endParaRPr>
          </a:p>
        </p:txBody>
      </p:sp>
      <p:sp>
        <p:nvSpPr>
          <p:cNvPr id="96" name="文本框 95"/>
          <p:cNvSpPr txBox="1"/>
          <p:nvPr>
            <p:custDataLst>
              <p:tags r:id="rId35"/>
            </p:custDataLst>
          </p:nvPr>
        </p:nvSpPr>
        <p:spPr>
          <a:xfrm>
            <a:off x="3423920" y="4961890"/>
            <a:ext cx="2025650" cy="1122045"/>
          </a:xfrm>
          <a:prstGeom prst="rect">
            <a:avLst/>
          </a:prstGeom>
          <a:noFill/>
        </p:spPr>
        <p:txBody>
          <a:bodyPr wrap="square" bIns="0" rtlCol="0"/>
          <a:p>
            <a:pPr algn="l"/>
            <a:r>
              <a:rPr lang="zh-CN" altLang="en-US" sz="1600" b="1" spc="300">
                <a:solidFill>
                  <a:srgbClr val="885EFB">
                    <a:lumMod val="50000"/>
                  </a:srgbClr>
                </a:solidFill>
                <a:uFillTx/>
                <a:latin typeface="思源黑体 CN Bold" panose="020B0800000000000000" charset="-122"/>
                <a:ea typeface="思源黑体 CN Bold" panose="020B0800000000000000" charset="-122"/>
              </a:rPr>
              <a:t>（2）请帖的篇幅有限，语言要简练、准确。</a:t>
            </a:r>
            <a:endParaRPr lang="zh-CN" altLang="en-US" sz="1600" b="1" spc="300">
              <a:solidFill>
                <a:srgbClr val="885EFB">
                  <a:lumMod val="50000"/>
                </a:srgbClr>
              </a:solidFill>
              <a:uFillTx/>
              <a:latin typeface="思源黑体 CN Bold" panose="020B0800000000000000" charset="-122"/>
              <a:ea typeface="思源黑体 CN Bold" panose="020B0800000000000000" charset="-122"/>
            </a:endParaRPr>
          </a:p>
        </p:txBody>
      </p:sp>
      <p:sp>
        <p:nvSpPr>
          <p:cNvPr id="98" name="文本框 97"/>
          <p:cNvSpPr txBox="1"/>
          <p:nvPr>
            <p:custDataLst>
              <p:tags r:id="rId36"/>
            </p:custDataLst>
          </p:nvPr>
        </p:nvSpPr>
        <p:spPr>
          <a:xfrm>
            <a:off x="5170805" y="1840865"/>
            <a:ext cx="2604770" cy="1021080"/>
          </a:xfrm>
          <a:prstGeom prst="rect">
            <a:avLst/>
          </a:prstGeom>
          <a:noFill/>
        </p:spPr>
        <p:txBody>
          <a:bodyPr wrap="square" bIns="0" rtlCol="0"/>
          <a:p>
            <a:pPr algn="l"/>
            <a:r>
              <a:rPr lang="zh-CN" altLang="en-US" sz="1600" b="1" spc="300">
                <a:solidFill>
                  <a:srgbClr val="00D6D6">
                    <a:lumMod val="75000"/>
                  </a:srgbClr>
                </a:solidFill>
                <a:uFillTx/>
                <a:latin typeface="思源黑体 CN Bold" panose="020B0800000000000000" charset="-122"/>
                <a:ea typeface="思源黑体 CN Bold" panose="020B0800000000000000" charset="-122"/>
              </a:rPr>
              <a:t>（3）纸质、款式和装帧设计要注意艺术性，做到美观、大方。</a:t>
            </a:r>
            <a:endParaRPr lang="zh-CN" altLang="en-US" sz="1600" b="1" spc="300">
              <a:solidFill>
                <a:srgbClr val="00D6D6">
                  <a:lumMod val="75000"/>
                </a:srgbClr>
              </a:solidFill>
              <a:uFillTx/>
              <a:latin typeface="思源黑体 CN Bold" panose="020B0800000000000000" charset="-122"/>
              <a:ea typeface="思源黑体 CN Bold" panose="020B0800000000000000" charset="-122"/>
            </a:endParaRPr>
          </a:p>
        </p:txBody>
      </p:sp>
      <p:sp>
        <p:nvSpPr>
          <p:cNvPr id="102" name="文本框 101"/>
          <p:cNvSpPr txBox="1"/>
          <p:nvPr>
            <p:custDataLst>
              <p:tags r:id="rId37"/>
            </p:custDataLst>
          </p:nvPr>
        </p:nvSpPr>
        <p:spPr>
          <a:xfrm>
            <a:off x="6949440" y="4961890"/>
            <a:ext cx="2221865" cy="881380"/>
          </a:xfrm>
          <a:prstGeom prst="rect">
            <a:avLst/>
          </a:prstGeom>
          <a:noFill/>
        </p:spPr>
        <p:txBody>
          <a:bodyPr wrap="square" bIns="0" rtlCol="0"/>
          <a:p>
            <a:pPr algn="l"/>
            <a:r>
              <a:rPr lang="zh-CN" altLang="en-US" sz="1600" b="1" spc="300">
                <a:solidFill>
                  <a:srgbClr val="DA4767">
                    <a:lumMod val="75000"/>
                  </a:srgbClr>
                </a:solidFill>
                <a:uFillTx/>
                <a:latin typeface="思源黑体 CN Bold" panose="020B0800000000000000" charset="-122"/>
                <a:ea typeface="思源黑体 CN Bold" panose="020B0800000000000000" charset="-122"/>
              </a:rPr>
              <a:t>（4）请帖发送时应注意掌握时间和发送方式。</a:t>
            </a:r>
            <a:endParaRPr lang="zh-CN" altLang="en-US" sz="1600" b="1" spc="300">
              <a:solidFill>
                <a:srgbClr val="DA4767">
                  <a:lumMod val="75000"/>
                </a:srgbClr>
              </a:solidFill>
              <a:uFillTx/>
              <a:latin typeface="思源黑体 CN Bold" panose="020B0800000000000000" charset="-122"/>
              <a:ea typeface="思源黑体 CN Bold" panose="020B0800000000000000" charset="-122"/>
            </a:endParaRPr>
          </a:p>
        </p:txBody>
      </p:sp>
      <p:sp>
        <p:nvSpPr>
          <p:cNvPr id="104" name="文本框 103"/>
          <p:cNvSpPr txBox="1"/>
          <p:nvPr>
            <p:custDataLst>
              <p:tags r:id="rId38"/>
            </p:custDataLst>
          </p:nvPr>
        </p:nvSpPr>
        <p:spPr>
          <a:xfrm>
            <a:off x="8546465" y="1840865"/>
            <a:ext cx="2484120" cy="1340485"/>
          </a:xfrm>
          <a:prstGeom prst="rect">
            <a:avLst/>
          </a:prstGeom>
          <a:noFill/>
        </p:spPr>
        <p:txBody>
          <a:bodyPr wrap="square" bIns="0" rtlCol="0"/>
          <a:p>
            <a:pPr algn="l"/>
            <a:r>
              <a:rPr lang="zh-CN" altLang="en-US" sz="1600" b="1" spc="300">
                <a:solidFill>
                  <a:srgbClr val="ED6E68">
                    <a:lumMod val="75000"/>
                  </a:srgbClr>
                </a:solidFill>
                <a:uFillTx/>
                <a:latin typeface="思源黑体 CN Bold" panose="020B0800000000000000" charset="-122"/>
                <a:ea typeface="思源黑体 CN Bold" panose="020B0800000000000000" charset="-122"/>
              </a:rPr>
              <a:t>（5）收请帖的人如有某种原因不能出席时，应及时回复邀请方，并加以简单说明，表示歉意。</a:t>
            </a:r>
            <a:endParaRPr lang="zh-CN" altLang="en-US" sz="1600" b="1" spc="300">
              <a:solidFill>
                <a:srgbClr val="ED6E68">
                  <a:lumMod val="75000"/>
                </a:srgbClr>
              </a:solidFill>
              <a:uFillTx/>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up)">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肆</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题字礼仪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1455420" cy="460375"/>
          </a:xfrm>
          <a:prstGeom prst="rect">
            <a:avLst/>
          </a:prstGeom>
          <a:gradFill>
            <a:gsLst>
              <a:gs pos="100000">
                <a:srgbClr val="E06A6D"/>
              </a:gs>
              <a:gs pos="0">
                <a:srgbClr val="FDB0BA"/>
              </a:gs>
            </a:gsLst>
            <a:lin scaled="1"/>
          </a:gradFill>
        </p:spPr>
        <p:txBody>
          <a:bodyPr wrap="square" rtlCol="0">
            <a:spAutoFit/>
          </a:bodyPr>
          <a:lstStyle/>
          <a:p>
            <a:pPr algn="ctr"/>
            <a:r>
              <a:rPr lang="zh-CN" sz="2400" b="1">
                <a:latin typeface="华文仿宋" panose="02010600040101010101" charset="-122"/>
                <a:ea typeface="华文仿宋" panose="02010600040101010101" charset="-122"/>
              </a:rPr>
              <a:t>知识</a:t>
            </a:r>
            <a:r>
              <a:rPr lang="zh-CN" altLang="en-US" sz="2400" b="1">
                <a:latin typeface="华文仿宋" panose="02010600040101010101" charset="-122"/>
                <a:ea typeface="华文仿宋" panose="02010600040101010101" charset="-122"/>
              </a:rPr>
              <a:t>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749300" y="888365"/>
            <a:ext cx="10097770" cy="5077460"/>
          </a:xfrm>
          <a:prstGeom prst="rect">
            <a:avLst/>
          </a:prstGeom>
          <a:solidFill>
            <a:schemeClr val="accent3">
              <a:lumMod val="40000"/>
              <a:lumOff val="60000"/>
            </a:schemeClr>
          </a:solidFill>
        </p:spPr>
        <p:txBody>
          <a:bodyPr wrap="square" rtlCol="0">
            <a:spAutoFit/>
          </a:bodyPr>
          <a:lstStyle/>
          <a:p>
            <a:pPr indent="457200" fontAlgn="auto">
              <a:lnSpc>
                <a:spcPct val="150000"/>
              </a:lnSpc>
              <a:extLst>
                <a:ext uri="{35155182-B16C-46BC-9424-99874614C6A1}">
                  <wpsdc:indentchars xmlns:wpsdc="http://www.wps.cn/officeDocument/2017/drawingmlCustomData" val="200" checksum="59296752"/>
                </a:ext>
              </a:extLst>
            </a:pPr>
            <a:r>
              <a:t>朋友需要你今天帮助，千万不要等到明天。——佚名</a:t>
            </a:r>
          </a:p>
          <a:p>
            <a:pPr indent="457200" fontAlgn="auto">
              <a:lnSpc>
                <a:spcPct val="150000"/>
              </a:lnSpc>
              <a:extLst>
                <a:ext uri="{35155182-B16C-46BC-9424-99874614C6A1}">
                  <wpsdc:indentchars xmlns:wpsdc="http://www.wps.cn/officeDocument/2017/drawingmlCustomData" val="200" checksum="59296752"/>
                </a:ext>
              </a:extLst>
            </a:pPr>
            <a:r>
              <a:t>桃花潭水深千尺，不及汪伦送我情。——李白</a:t>
            </a:r>
          </a:p>
          <a:p>
            <a:pPr indent="457200" fontAlgn="auto">
              <a:lnSpc>
                <a:spcPct val="150000"/>
              </a:lnSpc>
              <a:extLst>
                <a:ext uri="{35155182-B16C-46BC-9424-99874614C6A1}">
                  <wpsdc:indentchars xmlns:wpsdc="http://www.wps.cn/officeDocument/2017/drawingmlCustomData" val="200" checksum="59296752"/>
                </a:ext>
              </a:extLst>
            </a:pPr>
            <a:r>
              <a:t>和你一同笑过的人，你可能把他忘掉，但是和你一同哭过的人，你却永远不忘.。——纪伯伦</a:t>
            </a:r>
          </a:p>
          <a:p>
            <a:pPr indent="457200" fontAlgn="auto">
              <a:lnSpc>
                <a:spcPct val="150000"/>
              </a:lnSpc>
              <a:extLst>
                <a:ext uri="{35155182-B16C-46BC-9424-99874614C6A1}">
                  <wpsdc:indentchars xmlns:wpsdc="http://www.wps.cn/officeDocument/2017/drawingmlCustomData" val="200" checksum="59296752"/>
                </a:ext>
              </a:extLst>
            </a:pPr>
            <a:r>
              <a:t>朋友间保持一定的距离，而使友谊永存。——查理士 </a:t>
            </a:r>
          </a:p>
          <a:p>
            <a:pPr indent="457200" fontAlgn="auto">
              <a:lnSpc>
                <a:spcPct val="150000"/>
              </a:lnSpc>
              <a:extLst>
                <a:ext uri="{35155182-B16C-46BC-9424-99874614C6A1}">
                  <wpsdc:indentchars xmlns:wpsdc="http://www.wps.cn/officeDocument/2017/drawingmlCustomData" val="200" checksum="59296752"/>
                </a:ext>
              </a:extLst>
            </a:pPr>
            <a:r>
              <a:t>友情的纽带，或会因情绪激动而绷紧，但决不可折断.——林肯 </a:t>
            </a:r>
          </a:p>
          <a:p>
            <a:pPr indent="457200" fontAlgn="auto">
              <a:lnSpc>
                <a:spcPct val="150000"/>
              </a:lnSpc>
              <a:extLst>
                <a:ext uri="{35155182-B16C-46BC-9424-99874614C6A1}">
                  <wpsdc:indentchars xmlns:wpsdc="http://www.wps.cn/officeDocument/2017/drawingmlCustomData" val="200" checksum="59296752"/>
                </a:ext>
              </a:extLst>
            </a:pPr>
            <a:r>
              <a:t>周围都有好朋友的人，比四面楚歌的人不知幸福多少。——卡内基夫人 </a:t>
            </a:r>
          </a:p>
          <a:p>
            <a:pPr indent="457200" fontAlgn="auto">
              <a:lnSpc>
                <a:spcPct val="150000"/>
              </a:lnSpc>
              <a:extLst>
                <a:ext uri="{35155182-B16C-46BC-9424-99874614C6A1}">
                  <wpsdc:indentchars xmlns:wpsdc="http://www.wps.cn/officeDocument/2017/drawingmlCustomData" val="200" checksum="59296752"/>
                </a:ext>
              </a:extLst>
            </a:pPr>
            <a:r>
              <a:t>财富不是真正的朋友，而朋友却是真正的财富。</a:t>
            </a:r>
          </a:p>
          <a:p>
            <a:pPr indent="457200" fontAlgn="auto">
              <a:lnSpc>
                <a:spcPct val="150000"/>
              </a:lnSpc>
              <a:extLst>
                <a:ext uri="{35155182-B16C-46BC-9424-99874614C6A1}">
                  <wpsdc:indentchars xmlns:wpsdc="http://www.wps.cn/officeDocument/2017/drawingmlCustomData" val="200" checksum="59296752"/>
                </a:ext>
              </a:extLst>
            </a:pPr>
            <a:r>
              <a:t>近朱者赤，近墨者黑。——傅玄</a:t>
            </a:r>
          </a:p>
          <a:p>
            <a:pPr indent="457200" fontAlgn="auto">
              <a:lnSpc>
                <a:spcPct val="150000"/>
              </a:lnSpc>
              <a:extLst>
                <a:ext uri="{35155182-B16C-46BC-9424-99874614C6A1}">
                  <wpsdc:indentchars xmlns:wpsdc="http://www.wps.cn/officeDocument/2017/drawingmlCustomData" val="200" checksum="59296752"/>
                </a:ext>
              </a:extLst>
            </a:pPr>
            <a:r>
              <a:t>独学而无友，则孤陋而寡闻。——孔子 </a:t>
            </a:r>
          </a:p>
          <a:p>
            <a:pPr indent="457200" fontAlgn="auto">
              <a:lnSpc>
                <a:spcPct val="150000"/>
              </a:lnSpc>
              <a:extLst>
                <a:ext uri="{35155182-B16C-46BC-9424-99874614C6A1}">
                  <wpsdc:indentchars xmlns:wpsdc="http://www.wps.cn/officeDocument/2017/drawingmlCustomData" val="200" checksum="59296752"/>
                </a:ext>
              </a:extLst>
            </a:pPr>
            <a:r>
              <a:t>怯懦的人，会把朋友送给刽子手。——罗曼·罗兰</a:t>
            </a:r>
          </a:p>
          <a:p>
            <a:pPr indent="457200" fontAlgn="auto">
              <a:lnSpc>
                <a:spcPct val="150000"/>
              </a:lnSpc>
              <a:extLst>
                <a:ext uri="{35155182-B16C-46BC-9424-99874614C6A1}">
                  <wpsdc:indentchars xmlns:wpsdc="http://www.wps.cn/officeDocument/2017/drawingmlCustomData" val="200" checksum="59296752"/>
                </a:ext>
              </a:extLst>
            </a:pPr>
            <a:r>
              <a:t>希望的灯一旦熄灭，生活刹那间变成了一片黑暗。——普列姆昌德</a:t>
            </a:r>
          </a:p>
          <a:p>
            <a:pPr indent="457200" fontAlgn="auto">
              <a:lnSpc>
                <a:spcPct val="150000"/>
              </a:lnSpc>
              <a:extLst>
                <a:ext uri="{35155182-B16C-46BC-9424-99874614C6A1}">
                  <wpsdc:indentchars xmlns:wpsdc="http://www.wps.cn/officeDocument/2017/drawingmlCustomData" val="200" checksum="59296752"/>
                </a:ext>
              </a:extLst>
            </a:pPr>
            <a:r>
              <a:t>为中华之崛起而读书。——周恩</a:t>
            </a: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09" name="矩形 108"/>
          <p:cNvSpPr/>
          <p:nvPr/>
        </p:nvSpPr>
        <p:spPr>
          <a:xfrm>
            <a:off x="3224530" y="1174750"/>
            <a:ext cx="7568565" cy="1568450"/>
          </a:xfrm>
          <a:prstGeom prst="rect">
            <a:avLst/>
          </a:prstGeom>
        </p:spPr>
        <p:txBody>
          <a:bodyPr wrap="square">
            <a:spAutoFit/>
            <a:scene3d>
              <a:camera prst="orthographicFront"/>
              <a:lightRig rig="threePt" dir="t"/>
            </a:scene3d>
          </a:bodyPr>
          <a:lstStyle/>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1. 品位高雅</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赠言要围绕抒怀、祝愿、勉励来构思，内容要健康向上，语言要富于文采。</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2. 言之有物</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好的赠言，通常都有感而发、真实自然、言之有物，切忌无病呻吟、生编滥造。</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447" name="Shape 1447"/>
          <p:cNvSpPr txBox="1"/>
          <p:nvPr/>
        </p:nvSpPr>
        <p:spPr>
          <a:xfrm>
            <a:off x="1567180" y="1965960"/>
            <a:ext cx="1562100" cy="777240"/>
          </a:xfrm>
          <a:prstGeom prst="rect">
            <a:avLst/>
          </a:prstGeom>
          <a:noFill/>
          <a:ln>
            <a:noFill/>
          </a:ln>
        </p:spPr>
        <p:txBody>
          <a:bodyPr lIns="0" tIns="0" rIns="0" bIns="0" anchor="t" anchorCtr="0">
            <a:noAutofit/>
          </a:bodyPr>
          <a:lstStyle/>
          <a:p>
            <a:pPr marL="0" marR="0" lvl="0" indent="0" algn="ctr" rtl="0">
              <a:lnSpc>
                <a:spcPct val="100000"/>
              </a:lnSpc>
              <a:spcBef>
                <a:spcPts val="0"/>
              </a:spcBef>
              <a:spcAft>
                <a:spcPts val="0"/>
              </a:spcAft>
              <a:buClr>
                <a:srgbClr val="F0821E"/>
              </a:buClr>
              <a:buSzPct val="25000"/>
              <a:buFont typeface="Source Sans Pro" panose="020B0503030403090204"/>
              <a:buNone/>
            </a:pPr>
            <a:r>
              <a:rPr 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rPr>
              <a:t>（一）赠言的内容</a:t>
            </a:r>
            <a:endParaRPr 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endParaRPr>
          </a:p>
        </p:txBody>
      </p:sp>
      <p:grpSp>
        <p:nvGrpSpPr>
          <p:cNvPr id="7" name="组合 6"/>
          <p:cNvGrpSpPr/>
          <p:nvPr/>
        </p:nvGrpSpPr>
        <p:grpSpPr>
          <a:xfrm>
            <a:off x="1482725" y="1341120"/>
            <a:ext cx="1686560" cy="1681480"/>
            <a:chOff x="3103" y="2868"/>
            <a:chExt cx="2656" cy="2648"/>
          </a:xfrm>
        </p:grpSpPr>
        <p:sp>
          <p:nvSpPr>
            <p:cNvPr id="1443" name="Shape 1443"/>
            <p:cNvSpPr/>
            <p:nvPr/>
          </p:nvSpPr>
          <p:spPr>
            <a:xfrm>
              <a:off x="3103" y="2868"/>
              <a:ext cx="2649" cy="2649"/>
            </a:xfrm>
            <a:prstGeom prst="ellipse">
              <a:avLst/>
            </a:prstGeom>
            <a:noFill/>
            <a:ln w="76200" cap="flat" cmpd="sng">
              <a:solidFill>
                <a:srgbClr val="F4ABA6"/>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1350" b="0" i="0" u="none" strike="noStrike" cap="none">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1451" name="Shape 1451"/>
            <p:cNvSpPr/>
            <p:nvPr/>
          </p:nvSpPr>
          <p:spPr>
            <a:xfrm>
              <a:off x="3111" y="2868"/>
              <a:ext cx="2649" cy="2649"/>
            </a:xfrm>
            <a:prstGeom prst="arc">
              <a:avLst>
                <a:gd name="adj1" fmla="val 16170307"/>
                <a:gd name="adj2" fmla="val 7170684"/>
              </a:avLst>
            </a:prstGeom>
            <a:noFill/>
            <a:ln w="76200" cap="flat" cmpd="sng">
              <a:solidFill>
                <a:srgbClr val="F95953"/>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4800" b="1" i="0" u="none" strike="noStrike" cap="none">
                <a:solidFill>
                  <a:srgbClr val="000000"/>
                </a:solidFill>
                <a:latin typeface="Montserrat" panose="02000505000000020004"/>
                <a:ea typeface="Montserrat" panose="02000505000000020004"/>
                <a:cs typeface="Montserrat" panose="02000505000000020004"/>
                <a:sym typeface="Montserrat" panose="02000505000000020004"/>
              </a:endParaRPr>
            </a:p>
          </p:txBody>
        </p:sp>
      </p:grpSp>
      <p:sp>
        <p:nvSpPr>
          <p:cNvPr id="8" name="Shape 1447"/>
          <p:cNvSpPr txBox="1"/>
          <p:nvPr/>
        </p:nvSpPr>
        <p:spPr>
          <a:xfrm>
            <a:off x="3112770" y="4408805"/>
            <a:ext cx="1562100" cy="431800"/>
          </a:xfrm>
          <a:prstGeom prst="rect">
            <a:avLst/>
          </a:prstGeom>
          <a:noFill/>
          <a:ln>
            <a:noFill/>
          </a:ln>
        </p:spPr>
        <p:txBody>
          <a:bodyPr lIns="0" tIns="0" rIns="0" bIns="0" anchor="t" anchorCtr="0">
            <a:noAutofit/>
          </a:bodyPr>
          <a:lstStyle/>
          <a:p>
            <a:pPr marL="0" marR="0" lvl="0" indent="0" algn="ctr" rtl="0">
              <a:lnSpc>
                <a:spcPct val="100000"/>
              </a:lnSpc>
              <a:spcBef>
                <a:spcPts val="0"/>
              </a:spcBef>
              <a:spcAft>
                <a:spcPts val="0"/>
              </a:spcAft>
              <a:buClr>
                <a:srgbClr val="F0821E"/>
              </a:buClr>
              <a:buSzPct val="25000"/>
              <a:buFont typeface="Source Sans Pro" panose="020B0503030403090204"/>
              <a:buNone/>
            </a:pPr>
            <a:r>
              <a:rPr lang="zh-CN" alt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rPr>
              <a:t>（二）赠言的形式</a:t>
            </a:r>
            <a:endParaRPr lang="zh-CN" alt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endParaRPr>
          </a:p>
        </p:txBody>
      </p:sp>
      <p:grpSp>
        <p:nvGrpSpPr>
          <p:cNvPr id="9" name="组合 8"/>
          <p:cNvGrpSpPr/>
          <p:nvPr/>
        </p:nvGrpSpPr>
        <p:grpSpPr>
          <a:xfrm>
            <a:off x="3053080" y="3783330"/>
            <a:ext cx="1686560" cy="1681480"/>
            <a:chOff x="3103" y="2868"/>
            <a:chExt cx="2656" cy="2648"/>
          </a:xfrm>
        </p:grpSpPr>
        <p:sp>
          <p:nvSpPr>
            <p:cNvPr id="10" name="Shape 1443"/>
            <p:cNvSpPr/>
            <p:nvPr/>
          </p:nvSpPr>
          <p:spPr>
            <a:xfrm>
              <a:off x="3103" y="2868"/>
              <a:ext cx="2649" cy="2649"/>
            </a:xfrm>
            <a:prstGeom prst="ellipse">
              <a:avLst/>
            </a:prstGeom>
            <a:noFill/>
            <a:ln w="76200" cap="flat" cmpd="sng">
              <a:solidFill>
                <a:srgbClr val="F4ABA6"/>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1350" b="0" i="0" u="none" strike="noStrike" cap="none">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12" name="Shape 1451"/>
            <p:cNvSpPr/>
            <p:nvPr/>
          </p:nvSpPr>
          <p:spPr>
            <a:xfrm>
              <a:off x="3111" y="2868"/>
              <a:ext cx="2649" cy="2649"/>
            </a:xfrm>
            <a:prstGeom prst="arc">
              <a:avLst>
                <a:gd name="adj1" fmla="val 16170307"/>
                <a:gd name="adj2" fmla="val 7170684"/>
              </a:avLst>
            </a:prstGeom>
            <a:noFill/>
            <a:ln w="76200" cap="flat" cmpd="sng">
              <a:solidFill>
                <a:srgbClr val="F95953"/>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4800" b="1" i="0" u="none" strike="noStrike" cap="none">
                <a:solidFill>
                  <a:srgbClr val="000000"/>
                </a:solidFill>
                <a:latin typeface="Montserrat" panose="02000505000000020004"/>
                <a:ea typeface="Montserrat" panose="02000505000000020004"/>
                <a:cs typeface="Montserrat" panose="02000505000000020004"/>
                <a:sym typeface="Montserrat" panose="02000505000000020004"/>
              </a:endParaRPr>
            </a:p>
          </p:txBody>
        </p:sp>
      </p:grpSp>
      <p:sp>
        <p:nvSpPr>
          <p:cNvPr id="13" name="矩形 12"/>
          <p:cNvSpPr/>
          <p:nvPr/>
        </p:nvSpPr>
        <p:spPr>
          <a:xfrm>
            <a:off x="4892040" y="2743200"/>
            <a:ext cx="7111365" cy="3784600"/>
          </a:xfrm>
          <a:prstGeom prst="rect">
            <a:avLst/>
          </a:prstGeom>
        </p:spPr>
        <p:txBody>
          <a:bodyPr wrap="square">
            <a:spAutoFit/>
            <a:scene3d>
              <a:camera prst="orthographicFront"/>
              <a:lightRig rig="threePt" dir="t"/>
            </a:scene3d>
          </a:bodyPr>
          <a:lstStyle/>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1. 格言式</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格言式赠言是指直接书写格言赠送他人。格言大都历经千锤百炼，言简意赅。</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2. 名句式</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名句式赠言，指的是直接利用名人名言，或名著里的名句。</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3. 诗词式</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引用或撰写诗词赠言颇有感染力，如有人引用李白的诗“桃花潭水深千尺，不及汪伦送我情”作别友人，较为得体。不懂诗词格律的人，不可随便赋诗赠人。</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4. 对偶式</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对偶句对仗工整、朗朗上口、容易记忆，往往很受欢迎。如“真诚的友谊无须承诺，永恒的情缘无须约定”。</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2"/>
            </p:custDataLst>
          </p:nvPr>
        </p:nvSpPr>
        <p:spPr>
          <a:xfrm>
            <a:off x="366395" y="255270"/>
            <a:ext cx="1455420" cy="460375"/>
          </a:xfrm>
          <a:prstGeom prst="rect">
            <a:avLst/>
          </a:prstGeom>
          <a:gradFill>
            <a:gsLst>
              <a:gs pos="100000">
                <a:srgbClr val="E06A6D"/>
              </a:gs>
              <a:gs pos="0">
                <a:srgbClr val="FDB0BA"/>
              </a:gs>
            </a:gsLst>
            <a:lin scaled="1"/>
          </a:gradFill>
        </p:spPr>
        <p:txBody>
          <a:bodyPr wrap="square" rtlCol="0">
            <a:spAutoFit/>
          </a:bodyPr>
          <a:p>
            <a:pPr algn="ctr"/>
            <a:r>
              <a:rPr lang="zh-CN" sz="2400" b="1">
                <a:latin typeface="华文仿宋" panose="02010600040101010101" charset="-122"/>
                <a:ea typeface="华文仿宋" panose="02010600040101010101" charset="-122"/>
              </a:rPr>
              <a:t>一、赠言</a:t>
            </a:r>
            <a:endParaRPr lang="zh-CN" altLang="en-US" sz="24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wipe(right)">
                                      <p:cBhvr>
                                        <p:cTn id="10" dur="500"/>
                                        <p:tgtEl>
                                          <p:spTgt spid="109"/>
                                        </p:tgtEl>
                                      </p:cBhvr>
                                    </p:animEffect>
                                  </p:childTnLst>
                                </p:cTn>
                              </p:par>
                            </p:childTnLst>
                          </p:cTn>
                        </p:par>
                        <p:par>
                          <p:cTn id="11" fill="hold">
                            <p:stCondLst>
                              <p:cond delay="500"/>
                            </p:stCondLst>
                            <p:childTnLst>
                              <p:par>
                                <p:cTn id="12" presetID="35"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style.rotation</p:attrName>
                                        </p:attrNameLst>
                                      </p:cBhvr>
                                      <p:tavLst>
                                        <p:tav tm="0">
                                          <p:val>
                                            <p:fltVal val="720"/>
                                          </p:val>
                                        </p:tav>
                                        <p:tav tm="100000">
                                          <p:val>
                                            <p:fltVal val="0"/>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ppt_w</p:attrName>
                                        </p:attrNameLst>
                                      </p:cBhvr>
                                      <p:tavLst>
                                        <p:tav tm="0">
                                          <p:val>
                                            <p:fltVal val="0"/>
                                          </p:val>
                                        </p:tav>
                                        <p:tav tm="100000">
                                          <p:val>
                                            <p:strVal val="#ppt_w"/>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447"/>
                                        </p:tgtEl>
                                        <p:attrNameLst>
                                          <p:attrName>style.visibility</p:attrName>
                                        </p:attrNameLst>
                                      </p:cBhvr>
                                      <p:to>
                                        <p:strVal val="visible"/>
                                      </p:to>
                                    </p:set>
                                    <p:anim calcmode="lin" valueType="num">
                                      <p:cBhvr>
                                        <p:cTn id="21" dur="500" fill="hold"/>
                                        <p:tgtEl>
                                          <p:spTgt spid="1447"/>
                                        </p:tgtEl>
                                        <p:attrNameLst>
                                          <p:attrName>ppt_w</p:attrName>
                                        </p:attrNameLst>
                                      </p:cBhvr>
                                      <p:tavLst>
                                        <p:tav tm="0">
                                          <p:val>
                                            <p:fltVal val="0"/>
                                          </p:val>
                                        </p:tav>
                                        <p:tav tm="100000">
                                          <p:val>
                                            <p:strVal val="#ppt_w"/>
                                          </p:val>
                                        </p:tav>
                                      </p:tavLst>
                                    </p:anim>
                                    <p:anim calcmode="lin" valueType="num">
                                      <p:cBhvr>
                                        <p:cTn id="22" dur="500" fill="hold"/>
                                        <p:tgtEl>
                                          <p:spTgt spid="1447"/>
                                        </p:tgtEl>
                                        <p:attrNameLst>
                                          <p:attrName>ppt_h</p:attrName>
                                        </p:attrNameLst>
                                      </p:cBhvr>
                                      <p:tavLst>
                                        <p:tav tm="0">
                                          <p:val>
                                            <p:fltVal val="0"/>
                                          </p:val>
                                        </p:tav>
                                        <p:tav tm="100000">
                                          <p:val>
                                            <p:strVal val="#ppt_h"/>
                                          </p:val>
                                        </p:tav>
                                      </p:tavLst>
                                    </p:anim>
                                    <p:animEffect transition="in" filter="fade">
                                      <p:cBhvr>
                                        <p:cTn id="23" dur="500"/>
                                        <p:tgtEl>
                                          <p:spTgt spid="1447"/>
                                        </p:tgtEl>
                                      </p:cBhvr>
                                    </p:animEffect>
                                  </p:childTnLst>
                                </p:cTn>
                              </p:par>
                            </p:childTnLst>
                          </p:cTn>
                        </p:par>
                        <p:par>
                          <p:cTn id="24" fill="hold">
                            <p:stCondLst>
                              <p:cond delay="1500"/>
                            </p:stCondLst>
                            <p:childTnLst>
                              <p:par>
                                <p:cTn id="25" presetID="35"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style.rotation</p:attrName>
                                        </p:attrNameLst>
                                      </p:cBhvr>
                                      <p:tavLst>
                                        <p:tav tm="0">
                                          <p:val>
                                            <p:fltVal val="720"/>
                                          </p:val>
                                        </p:tav>
                                        <p:tav tm="100000">
                                          <p:val>
                                            <p:fltVal val="0"/>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ppt_w</p:attrName>
                                        </p:attrNameLst>
                                      </p:cBhvr>
                                      <p:tavLst>
                                        <p:tav tm="0">
                                          <p:val>
                                            <p:fltVal val="0"/>
                                          </p:val>
                                        </p:tav>
                                        <p:tav tm="100000">
                                          <p:val>
                                            <p:strVal val="#ppt_w"/>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right)">
                                      <p:cBhvr>
                                        <p:cTn id="40" dur="500"/>
                                        <p:tgtEl>
                                          <p:spTgt spid="13"/>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447" grpId="0"/>
      <p:bldP spid="8" grpId="0"/>
      <p:bldP spid="13" grpId="0"/>
      <p:bldP spid="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09" name="矩形 108"/>
          <p:cNvSpPr/>
          <p:nvPr/>
        </p:nvSpPr>
        <p:spPr>
          <a:xfrm>
            <a:off x="2491740" y="715645"/>
            <a:ext cx="8653145" cy="2676525"/>
          </a:xfrm>
          <a:prstGeom prst="rect">
            <a:avLst/>
          </a:prstGeom>
        </p:spPr>
        <p:txBody>
          <a:bodyPr wrap="square">
            <a:spAutoFit/>
            <a:scene3d>
              <a:camera prst="orthographicFront"/>
              <a:lightRig rig="threePt" dir="t"/>
            </a:scene3d>
          </a:bodyPr>
          <a:lstStyle/>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1. 横式</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横式赠言，即将赠言横写。在书写时，通常应在左上方顶格写上受赠者的姓名与赠言缘由，在下一行正中央书写赠言主体，而将书赠者姓名与书赠时间另起一行写在右下方。</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2. 竖式</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竖式赠言，即将赠言竖写。具体方法是：先于右上方顶格自上而下书写受赠者姓</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名、赠言缘由，再自上而下、自右而左地书写赠言主体，最后将书赠者姓名、书赠时间另起一行自上而下地写于左下方。</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447" name="Shape 1447"/>
          <p:cNvSpPr txBox="1"/>
          <p:nvPr/>
        </p:nvSpPr>
        <p:spPr>
          <a:xfrm>
            <a:off x="697230" y="1793875"/>
            <a:ext cx="1562100" cy="777240"/>
          </a:xfrm>
          <a:prstGeom prst="rect">
            <a:avLst/>
          </a:prstGeom>
          <a:noFill/>
          <a:ln>
            <a:noFill/>
          </a:ln>
        </p:spPr>
        <p:txBody>
          <a:bodyPr lIns="0" tIns="0" rIns="0" bIns="0" anchor="t" anchorCtr="0">
            <a:noAutofit/>
          </a:bodyPr>
          <a:lstStyle/>
          <a:p>
            <a:pPr marL="0" marR="0" lvl="0" indent="0" algn="ctr" rtl="0">
              <a:lnSpc>
                <a:spcPct val="100000"/>
              </a:lnSpc>
              <a:spcBef>
                <a:spcPts val="0"/>
              </a:spcBef>
              <a:spcAft>
                <a:spcPts val="0"/>
              </a:spcAft>
              <a:buClr>
                <a:srgbClr val="F0821E"/>
              </a:buClr>
              <a:buSzPct val="25000"/>
              <a:buFont typeface="Source Sans Pro" panose="020B0503030403090204"/>
              <a:buNone/>
            </a:pPr>
            <a:r>
              <a:rPr 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rPr>
              <a:t>（三）赠言的格式</a:t>
            </a:r>
            <a:endParaRPr 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endParaRPr>
          </a:p>
        </p:txBody>
      </p:sp>
      <p:grpSp>
        <p:nvGrpSpPr>
          <p:cNvPr id="7" name="组合 6"/>
          <p:cNvGrpSpPr/>
          <p:nvPr/>
        </p:nvGrpSpPr>
        <p:grpSpPr>
          <a:xfrm>
            <a:off x="692150" y="1341120"/>
            <a:ext cx="1686560" cy="1681480"/>
            <a:chOff x="3103" y="2868"/>
            <a:chExt cx="2656" cy="2648"/>
          </a:xfrm>
        </p:grpSpPr>
        <p:sp>
          <p:nvSpPr>
            <p:cNvPr id="1443" name="Shape 1443"/>
            <p:cNvSpPr/>
            <p:nvPr/>
          </p:nvSpPr>
          <p:spPr>
            <a:xfrm>
              <a:off x="3103" y="2868"/>
              <a:ext cx="2649" cy="2649"/>
            </a:xfrm>
            <a:prstGeom prst="ellipse">
              <a:avLst/>
            </a:prstGeom>
            <a:noFill/>
            <a:ln w="76200" cap="flat" cmpd="sng">
              <a:solidFill>
                <a:srgbClr val="F4ABA6"/>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1350" b="0" i="0" u="none" strike="noStrike" cap="none">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1451" name="Shape 1451"/>
            <p:cNvSpPr/>
            <p:nvPr/>
          </p:nvSpPr>
          <p:spPr>
            <a:xfrm>
              <a:off x="3111" y="2868"/>
              <a:ext cx="2649" cy="2649"/>
            </a:xfrm>
            <a:prstGeom prst="arc">
              <a:avLst>
                <a:gd name="adj1" fmla="val 16170307"/>
                <a:gd name="adj2" fmla="val 7170684"/>
              </a:avLst>
            </a:prstGeom>
            <a:noFill/>
            <a:ln w="76200" cap="flat" cmpd="sng">
              <a:solidFill>
                <a:srgbClr val="F95953"/>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4800" b="1" i="0" u="none" strike="noStrike" cap="none">
                <a:solidFill>
                  <a:srgbClr val="000000"/>
                </a:solidFill>
                <a:latin typeface="Montserrat" panose="02000505000000020004"/>
                <a:ea typeface="Montserrat" panose="02000505000000020004"/>
                <a:cs typeface="Montserrat" panose="02000505000000020004"/>
                <a:sym typeface="Montserrat" panose="02000505000000020004"/>
              </a:endParaRPr>
            </a:p>
          </p:txBody>
        </p:sp>
      </p:grpSp>
      <p:sp>
        <p:nvSpPr>
          <p:cNvPr id="8" name="Shape 1447"/>
          <p:cNvSpPr txBox="1"/>
          <p:nvPr/>
        </p:nvSpPr>
        <p:spPr>
          <a:xfrm>
            <a:off x="1826895" y="4408805"/>
            <a:ext cx="1562100" cy="797560"/>
          </a:xfrm>
          <a:prstGeom prst="rect">
            <a:avLst/>
          </a:prstGeom>
          <a:noFill/>
          <a:ln>
            <a:noFill/>
          </a:ln>
        </p:spPr>
        <p:txBody>
          <a:bodyPr lIns="0" tIns="0" rIns="0" bIns="0" anchor="t" anchorCtr="0">
            <a:noAutofit/>
          </a:bodyPr>
          <a:lstStyle/>
          <a:p>
            <a:pPr marL="0" marR="0" lvl="0" indent="0" algn="ctr" rtl="0">
              <a:lnSpc>
                <a:spcPct val="100000"/>
              </a:lnSpc>
              <a:spcBef>
                <a:spcPts val="0"/>
              </a:spcBef>
              <a:spcAft>
                <a:spcPts val="0"/>
              </a:spcAft>
              <a:buClr>
                <a:srgbClr val="F0821E"/>
              </a:buClr>
              <a:buSzPct val="25000"/>
              <a:buFont typeface="Source Sans Pro" panose="020B0503030403090204"/>
              <a:buNone/>
            </a:pPr>
            <a:r>
              <a:rPr lang="zh-CN" alt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rPr>
              <a:t>（四）赠言的用具</a:t>
            </a:r>
            <a:endParaRPr lang="zh-CN" alt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endParaRPr>
          </a:p>
        </p:txBody>
      </p:sp>
      <p:grpSp>
        <p:nvGrpSpPr>
          <p:cNvPr id="9" name="组合 8"/>
          <p:cNvGrpSpPr/>
          <p:nvPr/>
        </p:nvGrpSpPr>
        <p:grpSpPr>
          <a:xfrm>
            <a:off x="1821815" y="3938270"/>
            <a:ext cx="1686560" cy="1681480"/>
            <a:chOff x="3103" y="2868"/>
            <a:chExt cx="2656" cy="2648"/>
          </a:xfrm>
        </p:grpSpPr>
        <p:sp>
          <p:nvSpPr>
            <p:cNvPr id="10" name="Shape 1443"/>
            <p:cNvSpPr/>
            <p:nvPr/>
          </p:nvSpPr>
          <p:spPr>
            <a:xfrm>
              <a:off x="3103" y="2868"/>
              <a:ext cx="2649" cy="2649"/>
            </a:xfrm>
            <a:prstGeom prst="ellipse">
              <a:avLst/>
            </a:prstGeom>
            <a:noFill/>
            <a:ln w="76200" cap="flat" cmpd="sng">
              <a:solidFill>
                <a:srgbClr val="F4ABA6"/>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1350" b="0" i="0" u="none" strike="noStrike" cap="none">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12" name="Shape 1451"/>
            <p:cNvSpPr/>
            <p:nvPr/>
          </p:nvSpPr>
          <p:spPr>
            <a:xfrm>
              <a:off x="3111" y="2868"/>
              <a:ext cx="2649" cy="2649"/>
            </a:xfrm>
            <a:prstGeom prst="arc">
              <a:avLst>
                <a:gd name="adj1" fmla="val 16170307"/>
                <a:gd name="adj2" fmla="val 7170684"/>
              </a:avLst>
            </a:prstGeom>
            <a:noFill/>
            <a:ln w="76200" cap="flat" cmpd="sng">
              <a:solidFill>
                <a:srgbClr val="F95953"/>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4800" b="1" i="0" u="none" strike="noStrike" cap="none">
                <a:solidFill>
                  <a:srgbClr val="000000"/>
                </a:solidFill>
                <a:latin typeface="Montserrat" panose="02000505000000020004"/>
                <a:ea typeface="Montserrat" panose="02000505000000020004"/>
                <a:cs typeface="Montserrat" panose="02000505000000020004"/>
                <a:sym typeface="Montserrat" panose="02000505000000020004"/>
              </a:endParaRPr>
            </a:p>
          </p:txBody>
        </p:sp>
      </p:grpSp>
      <p:sp>
        <p:nvSpPr>
          <p:cNvPr id="13" name="矩形 12"/>
          <p:cNvSpPr/>
          <p:nvPr/>
        </p:nvSpPr>
        <p:spPr>
          <a:xfrm>
            <a:off x="3749675" y="3745865"/>
            <a:ext cx="7282180" cy="2306955"/>
          </a:xfrm>
          <a:prstGeom prst="rect">
            <a:avLst/>
          </a:prstGeom>
        </p:spPr>
        <p:txBody>
          <a:bodyPr wrap="square">
            <a:spAutoFit/>
            <a:scene3d>
              <a:camera prst="orthographicFront"/>
              <a:lightRig rig="threePt" dir="t"/>
            </a:scene3d>
          </a:bodyPr>
          <a:lstStyle/>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1. 笔墨</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书写赠言时，出于保存字迹考虑，最好从毛笔、钢笔、签字笔中选择其一，倘若擅长书法，最好选用毛笔，一般不用铅笔、蜡笔或圆珠笔。</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2. 纸张</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赠言一般书写于一定规格的纸张之上。书写赠言的纸张应干净、平整、耐折、吸墨，切忌肮脏、粗糙、残破。</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2"/>
            </p:custDataLst>
          </p:nvPr>
        </p:nvSpPr>
        <p:spPr>
          <a:xfrm>
            <a:off x="366395" y="255270"/>
            <a:ext cx="1455420" cy="460375"/>
          </a:xfrm>
          <a:prstGeom prst="rect">
            <a:avLst/>
          </a:prstGeom>
          <a:gradFill>
            <a:gsLst>
              <a:gs pos="100000">
                <a:srgbClr val="E06A6D"/>
              </a:gs>
              <a:gs pos="0">
                <a:srgbClr val="FDB0BA"/>
              </a:gs>
            </a:gsLst>
            <a:lin scaled="1"/>
          </a:gradFill>
        </p:spPr>
        <p:txBody>
          <a:bodyPr wrap="square" rtlCol="0">
            <a:spAutoFit/>
          </a:bodyPr>
          <a:p>
            <a:pPr algn="ctr"/>
            <a:r>
              <a:rPr lang="zh-CN" sz="2400" b="1">
                <a:latin typeface="华文仿宋" panose="02010600040101010101" charset="-122"/>
                <a:ea typeface="华文仿宋" panose="02010600040101010101" charset="-122"/>
              </a:rPr>
              <a:t>一、赠言</a:t>
            </a:r>
            <a:endParaRPr lang="zh-CN" altLang="en-US" sz="24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wipe(right)">
                                      <p:cBhvr>
                                        <p:cTn id="10" dur="500"/>
                                        <p:tgtEl>
                                          <p:spTgt spid="109"/>
                                        </p:tgtEl>
                                      </p:cBhvr>
                                    </p:animEffect>
                                  </p:childTnLst>
                                </p:cTn>
                              </p:par>
                            </p:childTnLst>
                          </p:cTn>
                        </p:par>
                        <p:par>
                          <p:cTn id="11" fill="hold">
                            <p:stCondLst>
                              <p:cond delay="500"/>
                            </p:stCondLst>
                            <p:childTnLst>
                              <p:par>
                                <p:cTn id="12" presetID="35"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style.rotation</p:attrName>
                                        </p:attrNameLst>
                                      </p:cBhvr>
                                      <p:tavLst>
                                        <p:tav tm="0">
                                          <p:val>
                                            <p:fltVal val="720"/>
                                          </p:val>
                                        </p:tav>
                                        <p:tav tm="100000">
                                          <p:val>
                                            <p:fltVal val="0"/>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ppt_w</p:attrName>
                                        </p:attrNameLst>
                                      </p:cBhvr>
                                      <p:tavLst>
                                        <p:tav tm="0">
                                          <p:val>
                                            <p:fltVal val="0"/>
                                          </p:val>
                                        </p:tav>
                                        <p:tav tm="100000">
                                          <p:val>
                                            <p:strVal val="#ppt_w"/>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447"/>
                                        </p:tgtEl>
                                        <p:attrNameLst>
                                          <p:attrName>style.visibility</p:attrName>
                                        </p:attrNameLst>
                                      </p:cBhvr>
                                      <p:to>
                                        <p:strVal val="visible"/>
                                      </p:to>
                                    </p:set>
                                    <p:anim calcmode="lin" valueType="num">
                                      <p:cBhvr>
                                        <p:cTn id="21" dur="500" fill="hold"/>
                                        <p:tgtEl>
                                          <p:spTgt spid="1447"/>
                                        </p:tgtEl>
                                        <p:attrNameLst>
                                          <p:attrName>ppt_w</p:attrName>
                                        </p:attrNameLst>
                                      </p:cBhvr>
                                      <p:tavLst>
                                        <p:tav tm="0">
                                          <p:val>
                                            <p:fltVal val="0"/>
                                          </p:val>
                                        </p:tav>
                                        <p:tav tm="100000">
                                          <p:val>
                                            <p:strVal val="#ppt_w"/>
                                          </p:val>
                                        </p:tav>
                                      </p:tavLst>
                                    </p:anim>
                                    <p:anim calcmode="lin" valueType="num">
                                      <p:cBhvr>
                                        <p:cTn id="22" dur="500" fill="hold"/>
                                        <p:tgtEl>
                                          <p:spTgt spid="1447"/>
                                        </p:tgtEl>
                                        <p:attrNameLst>
                                          <p:attrName>ppt_h</p:attrName>
                                        </p:attrNameLst>
                                      </p:cBhvr>
                                      <p:tavLst>
                                        <p:tav tm="0">
                                          <p:val>
                                            <p:fltVal val="0"/>
                                          </p:val>
                                        </p:tav>
                                        <p:tav tm="100000">
                                          <p:val>
                                            <p:strVal val="#ppt_h"/>
                                          </p:val>
                                        </p:tav>
                                      </p:tavLst>
                                    </p:anim>
                                    <p:animEffect transition="in" filter="fade">
                                      <p:cBhvr>
                                        <p:cTn id="23" dur="500"/>
                                        <p:tgtEl>
                                          <p:spTgt spid="1447"/>
                                        </p:tgtEl>
                                      </p:cBhvr>
                                    </p:animEffect>
                                  </p:childTnLst>
                                </p:cTn>
                              </p:par>
                            </p:childTnLst>
                          </p:cTn>
                        </p:par>
                        <p:par>
                          <p:cTn id="24" fill="hold">
                            <p:stCondLst>
                              <p:cond delay="1500"/>
                            </p:stCondLst>
                            <p:childTnLst>
                              <p:par>
                                <p:cTn id="25" presetID="35"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style.rotation</p:attrName>
                                        </p:attrNameLst>
                                      </p:cBhvr>
                                      <p:tavLst>
                                        <p:tav tm="0">
                                          <p:val>
                                            <p:fltVal val="720"/>
                                          </p:val>
                                        </p:tav>
                                        <p:tav tm="100000">
                                          <p:val>
                                            <p:fltVal val="0"/>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ppt_w</p:attrName>
                                        </p:attrNameLst>
                                      </p:cBhvr>
                                      <p:tavLst>
                                        <p:tav tm="0">
                                          <p:val>
                                            <p:fltVal val="0"/>
                                          </p:val>
                                        </p:tav>
                                        <p:tav tm="100000">
                                          <p:val>
                                            <p:strVal val="#ppt_w"/>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right)">
                                      <p:cBhvr>
                                        <p:cTn id="40" dur="500"/>
                                        <p:tgtEl>
                                          <p:spTgt spid="13"/>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447" grpId="0"/>
      <p:bldP spid="8" grpId="0"/>
      <p:bldP spid="13" grpId="0"/>
      <p:bldP spid="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556260" y="531495"/>
            <a:ext cx="2503805" cy="460375"/>
          </a:xfrm>
          <a:prstGeom prst="rect">
            <a:avLst/>
          </a:prstGeom>
          <a:solidFill>
            <a:schemeClr val="accent6">
              <a:lumMod val="60000"/>
              <a:lumOff val="40000"/>
            </a:schemeClr>
          </a:solidFill>
        </p:spPr>
        <p:txBody>
          <a:bodyPr wrap="square" rtlCol="0">
            <a:spAutoFit/>
          </a:bodyPr>
          <a:lstStyle/>
          <a:p>
            <a:r>
              <a:rPr lang="zh-CN" altLang="en-US" sz="2400" b="1">
                <a:latin typeface="华文仿宋" panose="02010600040101010101" charset="-122"/>
                <a:ea typeface="华文仿宋" panose="02010600040101010101" charset="-122"/>
              </a:rPr>
              <a:t>二、签名</a:t>
            </a:r>
            <a:endParaRPr lang="zh-CN" altLang="en-US" sz="2400" b="1">
              <a:latin typeface="华文仿宋" panose="02010600040101010101" charset="-122"/>
              <a:ea typeface="华文仿宋" panose="02010600040101010101" charset="-122"/>
            </a:endParaRPr>
          </a:p>
        </p:txBody>
      </p:sp>
      <p:sp>
        <p:nvSpPr>
          <p:cNvPr id="10" name="矩形 9"/>
          <p:cNvSpPr/>
          <p:nvPr/>
        </p:nvSpPr>
        <p:spPr>
          <a:xfrm>
            <a:off x="1019810" y="2359025"/>
            <a:ext cx="2858770" cy="398780"/>
          </a:xfrm>
          <a:prstGeom prst="rect">
            <a:avLst/>
          </a:prstGeom>
        </p:spPr>
        <p:txBody>
          <a:bodyPr wrap="square">
            <a:spAutoFit/>
          </a:bodyPr>
          <a:lstStyle/>
          <a:p>
            <a:pPr algn="l"/>
            <a:r>
              <a:rPr lang="zh-CN" altLang="en-US" sz="2000" b="1" dirty="0">
                <a:solidFill>
                  <a:schemeClr val="tx1">
                    <a:lumMod val="65000"/>
                    <a:lumOff val="35000"/>
                  </a:schemeClr>
                </a:solidFill>
                <a:latin typeface="微软雅黑" panose="020B0503020204020204" charset="-122"/>
                <a:ea typeface="微软雅黑" panose="020B0503020204020204" charset="-122"/>
                <a:sym typeface="+mn-ea"/>
              </a:rPr>
              <a:t>（一）签名的字体</a:t>
            </a:r>
            <a:endParaRPr lang="zh-CN" altLang="en-US" sz="20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2" name="矩形 11"/>
          <p:cNvSpPr/>
          <p:nvPr/>
        </p:nvSpPr>
        <p:spPr>
          <a:xfrm>
            <a:off x="1148080" y="2829560"/>
            <a:ext cx="3187065" cy="2168525"/>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1. 清楚明了</a:t>
            </a:r>
            <a:endParaRPr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2. 完整无缺</a:t>
            </a:r>
            <a:endParaRPr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3. 真实可信</a:t>
            </a:r>
            <a:endParaRPr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4. 美观大方</a:t>
            </a:r>
            <a:endParaRPr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5. 独具个性</a:t>
            </a:r>
            <a:endParaRPr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 name="矩形 6"/>
          <p:cNvSpPr/>
          <p:nvPr/>
        </p:nvSpPr>
        <p:spPr>
          <a:xfrm>
            <a:off x="8374380" y="2359025"/>
            <a:ext cx="2214880" cy="398780"/>
          </a:xfrm>
          <a:prstGeom prst="rect">
            <a:avLst/>
          </a:prstGeom>
        </p:spPr>
        <p:txBody>
          <a:bodyPr wrap="none">
            <a:spAutoFit/>
          </a:bodyPr>
          <a:lstStyle/>
          <a:p>
            <a:pPr algn="l"/>
            <a:r>
              <a:rPr lang="zh-CN" altLang="en-US" sz="2000" b="1">
                <a:solidFill>
                  <a:schemeClr val="tx1">
                    <a:lumMod val="65000"/>
                    <a:lumOff val="35000"/>
                  </a:schemeClr>
                </a:solidFill>
                <a:latin typeface="微软雅黑" panose="020B0503020204020204" charset="-122"/>
                <a:ea typeface="微软雅黑" panose="020B0503020204020204" charset="-122"/>
                <a:sym typeface="+mn-ea"/>
              </a:rPr>
              <a:t>（二）签名的表现</a:t>
            </a:r>
            <a:endParaRPr lang="zh-CN" altLang="en-US" sz="20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7"/>
          <p:cNvSpPr/>
          <p:nvPr/>
        </p:nvSpPr>
        <p:spPr>
          <a:xfrm>
            <a:off x="8374380" y="2829560"/>
            <a:ext cx="3515360" cy="2168525"/>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sym typeface="+mn-ea"/>
              </a:rPr>
              <a:t>1. 礼貌相求</a:t>
            </a:r>
            <a:endParaRPr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lang="zh-CN" dirty="0">
                <a:solidFill>
                  <a:schemeClr val="tx1">
                    <a:lumMod val="65000"/>
                    <a:lumOff val="35000"/>
                  </a:schemeClr>
                </a:solidFill>
                <a:latin typeface="微软雅黑" panose="020B0503020204020204" charset="-122"/>
                <a:ea typeface="微软雅黑" panose="020B0503020204020204" charset="-122"/>
                <a:sym typeface="+mn-ea"/>
              </a:rPr>
              <a:t>2. 态度恭敬</a:t>
            </a:r>
            <a:endParaRPr lang="zh-CN"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lang="zh-CN" dirty="0">
                <a:solidFill>
                  <a:schemeClr val="tx1">
                    <a:lumMod val="65000"/>
                    <a:lumOff val="35000"/>
                  </a:schemeClr>
                </a:solidFill>
                <a:latin typeface="微软雅黑" panose="020B0503020204020204" charset="-122"/>
                <a:ea typeface="微软雅黑" panose="020B0503020204020204" charset="-122"/>
                <a:sym typeface="+mn-ea"/>
              </a:rPr>
              <a:t>3. 相互礼让</a:t>
            </a:r>
            <a:endParaRPr lang="zh-CN"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lang="zh-CN" dirty="0">
                <a:solidFill>
                  <a:schemeClr val="tx1">
                    <a:lumMod val="65000"/>
                    <a:lumOff val="35000"/>
                  </a:schemeClr>
                </a:solidFill>
                <a:latin typeface="微软雅黑" panose="020B0503020204020204" charset="-122"/>
                <a:ea typeface="微软雅黑" panose="020B0503020204020204" charset="-122"/>
                <a:sym typeface="+mn-ea"/>
              </a:rPr>
              <a:t>4. 位置恰当</a:t>
            </a:r>
            <a:endParaRPr lang="zh-CN"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r>
              <a:rPr lang="zh-CN" dirty="0">
                <a:solidFill>
                  <a:schemeClr val="tx1">
                    <a:lumMod val="65000"/>
                    <a:lumOff val="35000"/>
                  </a:schemeClr>
                </a:solidFill>
                <a:latin typeface="微软雅黑" panose="020B0503020204020204" charset="-122"/>
                <a:ea typeface="微软雅黑" panose="020B0503020204020204" charset="-122"/>
                <a:sym typeface="+mn-ea"/>
              </a:rPr>
              <a:t>5. 妥善保存</a:t>
            </a:r>
            <a:endParaRPr lang="zh-CN" dirty="0">
              <a:solidFill>
                <a:schemeClr val="tx1">
                  <a:lumMod val="65000"/>
                  <a:lumOff val="35000"/>
                </a:schemeClr>
              </a:solidFill>
              <a:latin typeface="微软雅黑" panose="020B0503020204020204" charset="-122"/>
              <a:ea typeface="微软雅黑" panose="020B0503020204020204" charset="-122"/>
              <a:sym typeface="+mn-ea"/>
            </a:endParaRPr>
          </a:p>
        </p:txBody>
      </p:sp>
      <p:pic>
        <p:nvPicPr>
          <p:cNvPr id="102" name="图片 101"/>
          <p:cNvPicPr/>
          <p:nvPr>
            <p:custDataLst>
              <p:tags r:id="rId2"/>
            </p:custDataLst>
          </p:nvPr>
        </p:nvPicPr>
        <p:blipFill>
          <a:blip r:embed="rId3"/>
          <a:stretch>
            <a:fillRect/>
          </a:stretch>
        </p:blipFill>
        <p:spPr>
          <a:xfrm>
            <a:off x="3647440" y="1214120"/>
            <a:ext cx="4374515" cy="44303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grpId="1"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1"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1000"/>
                                        <p:tgtEl>
                                          <p:spTgt spid="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 grpId="0"/>
      <p:bldP spid="10" grpId="1"/>
      <p:bldP spid="12" grpId="0"/>
      <p:bldP spid="12" grpId="1"/>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909955" y="820420"/>
            <a:ext cx="4259580" cy="6037580"/>
          </a:xfrm>
          <a:prstGeom prst="rect">
            <a:avLst/>
          </a:prstGeom>
        </p:spPr>
      </p:pic>
      <p:pic>
        <p:nvPicPr>
          <p:cNvPr id="5" name="图片 4" descr="花1"/>
          <p:cNvPicPr>
            <a:picLocks noChangeAspect="1"/>
          </p:cNvPicPr>
          <p:nvPr/>
        </p:nvPicPr>
        <p:blipFill>
          <a:blip r:embed="rId2"/>
          <a:stretch>
            <a:fillRect/>
          </a:stretch>
        </p:blipFill>
        <p:spPr>
          <a:xfrm>
            <a:off x="9832340" y="-635"/>
            <a:ext cx="2804795" cy="3928745"/>
          </a:xfrm>
          <a:prstGeom prst="rect">
            <a:avLst/>
          </a:prstGeom>
        </p:spPr>
      </p:pic>
      <p:sp>
        <p:nvSpPr>
          <p:cNvPr id="9" name="文本框 8"/>
          <p:cNvSpPr txBox="1"/>
          <p:nvPr/>
        </p:nvSpPr>
        <p:spPr>
          <a:xfrm>
            <a:off x="3157855" y="2118360"/>
            <a:ext cx="5876290" cy="1753235"/>
          </a:xfrm>
          <a:prstGeom prst="rect">
            <a:avLst/>
          </a:prstGeom>
          <a:noFill/>
        </p:spPr>
        <p:txBody>
          <a:bodyPr wrap="square" rtlCol="0">
            <a:spAutoFit/>
          </a:bodyPr>
          <a:lstStyle/>
          <a:p>
            <a:pPr algn="ctr"/>
            <a:r>
              <a:rPr lang="zh-CN" altLang="en-US" sz="5400" b="1">
                <a:latin typeface="华文仿宋" panose="02010600040101010101" charset="-122"/>
                <a:ea typeface="华文仿宋" panose="02010600040101010101" charset="-122"/>
              </a:rPr>
              <a:t>谢谢观看</a:t>
            </a:r>
            <a:endParaRPr lang="zh-CN" altLang="en-US" sz="5400">
              <a:latin typeface="华文仿宋" panose="02010600040101010101" charset="-122"/>
              <a:ea typeface="华文仿宋" panose="02010600040101010101" charset="-122"/>
            </a:endParaRPr>
          </a:p>
          <a:p>
            <a:pPr algn="ctr"/>
            <a:r>
              <a:rPr lang="zh-CN" altLang="en-US" sz="5400">
                <a:latin typeface="华文仿宋" panose="02010600040101010101" charset="-122"/>
                <a:ea typeface="华文仿宋" panose="02010600040101010101" charset="-122"/>
              </a:rPr>
              <a:t>《</a:t>
            </a:r>
            <a:r>
              <a:rPr lang="zh-CN" altLang="en-US" sz="5400" b="1" noProof="0" dirty="0">
                <a:ln>
                  <a:noFill/>
                </a:ln>
                <a:solidFill>
                  <a:prstClr val="black"/>
                </a:solidFill>
                <a:effectLst/>
                <a:uLnTx/>
                <a:uFillTx/>
                <a:latin typeface="楷体" panose="02010609060101010101" pitchFamily="49" charset="-122"/>
                <a:ea typeface="楷体" panose="02010609060101010101" pitchFamily="49" charset="-122"/>
                <a:sym typeface="+mn-ea"/>
              </a:rPr>
              <a:t>现代社交礼仪</a:t>
            </a:r>
            <a:r>
              <a:rPr lang="zh-CN" altLang="en-US" sz="5400">
                <a:latin typeface="华文仿宋" panose="02010600040101010101" charset="-122"/>
                <a:ea typeface="华文仿宋" panose="02010600040101010101" charset="-122"/>
              </a:rPr>
              <a:t>》</a:t>
            </a:r>
            <a:endParaRPr lang="zh-CN" altLang="en-US" sz="540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sp>
        <p:nvSpPr>
          <p:cNvPr id="6" name="椭圆 5"/>
          <p:cNvSpPr/>
          <p:nvPr/>
        </p:nvSpPr>
        <p:spPr>
          <a:xfrm>
            <a:off x="1795780" y="2437130"/>
            <a:ext cx="1306830" cy="130683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文本框 7"/>
          <p:cNvSpPr txBox="1"/>
          <p:nvPr/>
        </p:nvSpPr>
        <p:spPr>
          <a:xfrm>
            <a:off x="1749425" y="2706370"/>
            <a:ext cx="1353185" cy="768350"/>
          </a:xfrm>
          <a:prstGeom prst="rect">
            <a:avLst/>
          </a:prstGeom>
          <a:noFill/>
        </p:spPr>
        <p:txBody>
          <a:bodyPr wrap="square" rtlCol="0">
            <a:spAutoFit/>
          </a:bodyPr>
          <a:lstStyle/>
          <a:p>
            <a:pPr algn="ctr"/>
            <a:r>
              <a:rPr lang="zh-CN" altLang="en-US" sz="4400">
                <a:solidFill>
                  <a:schemeClr val="tx1"/>
                </a:solidFill>
                <a:latin typeface="华文仿宋" panose="02010600040101010101" charset="-122"/>
                <a:ea typeface="华文仿宋" panose="02010600040101010101" charset="-122"/>
              </a:rPr>
              <a:t>目录</a:t>
            </a:r>
            <a:endParaRPr lang="zh-CN" altLang="en-US" sz="4400">
              <a:solidFill>
                <a:schemeClr val="tx1"/>
              </a:solidFill>
              <a:latin typeface="华文仿宋" panose="02010600040101010101" charset="-122"/>
              <a:ea typeface="华文仿宋" panose="02010600040101010101" charset="-122"/>
            </a:endParaRPr>
          </a:p>
        </p:txBody>
      </p:sp>
      <p:sp>
        <p:nvSpPr>
          <p:cNvPr id="2" name="文本框 1"/>
          <p:cNvSpPr txBox="1"/>
          <p:nvPr/>
        </p:nvSpPr>
        <p:spPr>
          <a:xfrm rot="16200000">
            <a:off x="5168265" y="-717550"/>
            <a:ext cx="736600" cy="4329430"/>
          </a:xfrm>
          <a:prstGeom prst="rect">
            <a:avLst/>
          </a:prstGeom>
          <a:noFill/>
        </p:spPr>
        <p:txBody>
          <a:bodyPr vert="eaVert" wrap="square" rtlCol="0">
            <a:spAutoFit/>
          </a:bodyPr>
          <a:lstStyle/>
          <a:p>
            <a:r>
              <a:rPr lang="zh-CN" altLang="en-US" sz="3600" b="1" dirty="0">
                <a:solidFill>
                  <a:schemeClr val="tx1"/>
                </a:solidFill>
                <a:latin typeface="华文仿宋" panose="02010600040101010101" charset="-122"/>
                <a:ea typeface="华文仿宋" panose="02010600040101010101" charset="-122"/>
              </a:rPr>
              <a:t>壹</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电话礼仪</a:t>
            </a:r>
            <a:endParaRPr lang="zh-CN" altLang="en-US" sz="3600" b="1" dirty="0">
              <a:solidFill>
                <a:schemeClr val="tx1"/>
              </a:solidFill>
              <a:latin typeface="华文仿宋" panose="02010600040101010101" charset="-122"/>
              <a:ea typeface="华文仿宋" panose="02010600040101010101" charset="-122"/>
            </a:endParaRPr>
          </a:p>
        </p:txBody>
      </p:sp>
      <p:sp>
        <p:nvSpPr>
          <p:cNvPr id="3" name="文本框 2"/>
          <p:cNvSpPr txBox="1"/>
          <p:nvPr/>
        </p:nvSpPr>
        <p:spPr>
          <a:xfrm rot="16200000">
            <a:off x="6247765" y="-578485"/>
            <a:ext cx="736600" cy="6489065"/>
          </a:xfrm>
          <a:prstGeom prst="rect">
            <a:avLst/>
          </a:prstGeom>
          <a:noFill/>
        </p:spPr>
        <p:txBody>
          <a:bodyPr vert="eaVert" wrap="square" rtlCol="0">
            <a:spAutoFit/>
          </a:bodyPr>
          <a:lstStyle/>
          <a:p>
            <a:pPr algn="l">
              <a:buClrTx/>
              <a:buSzTx/>
              <a:buFontTx/>
            </a:pPr>
            <a:r>
              <a:rPr lang="zh-CN" altLang="en-US" sz="3600" b="1" dirty="0">
                <a:solidFill>
                  <a:schemeClr val="tx1"/>
                </a:solidFill>
                <a:latin typeface="华文仿宋" panose="02010600040101010101" charset="-122"/>
                <a:ea typeface="华文仿宋" panose="02010600040101010101" charset="-122"/>
              </a:rPr>
              <a:t>贰</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网络礼仪</a:t>
            </a:r>
            <a:endParaRPr lang="zh-CN" altLang="en-US" sz="3600" b="1" dirty="0">
              <a:solidFill>
                <a:schemeClr val="tx1"/>
              </a:solidFill>
              <a:latin typeface="华文仿宋" panose="02010600040101010101" charset="-122"/>
              <a:ea typeface="华文仿宋" panose="02010600040101010101" charset="-122"/>
            </a:endParaRPr>
          </a:p>
        </p:txBody>
      </p:sp>
      <p:sp>
        <p:nvSpPr>
          <p:cNvPr id="7" name="文本框 6"/>
          <p:cNvSpPr txBox="1"/>
          <p:nvPr/>
        </p:nvSpPr>
        <p:spPr>
          <a:xfrm rot="16200000">
            <a:off x="5302885" y="1812925"/>
            <a:ext cx="736600" cy="4598670"/>
          </a:xfrm>
          <a:prstGeom prst="rect">
            <a:avLst/>
          </a:prstGeom>
          <a:noFill/>
        </p:spPr>
        <p:txBody>
          <a:bodyPr vert="eaVert" wrap="square" rtlCol="0">
            <a:spAutoFit/>
          </a:bodyPr>
          <a:lstStyle/>
          <a:p>
            <a:pPr algn="l">
              <a:buClrTx/>
              <a:buSzTx/>
              <a:buFontTx/>
            </a:pPr>
            <a:r>
              <a:rPr lang="zh-CN" altLang="en-US" sz="3600" b="1" dirty="0">
                <a:solidFill>
                  <a:schemeClr val="tx1"/>
                </a:solidFill>
                <a:latin typeface="华文仿宋" panose="02010600040101010101" charset="-122"/>
                <a:ea typeface="华文仿宋" panose="02010600040101010101" charset="-122"/>
              </a:rPr>
              <a:t>叁</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文书礼仪</a:t>
            </a:r>
            <a:endParaRPr lang="zh-CN" altLang="en-US" sz="3600" b="1" dirty="0">
              <a:solidFill>
                <a:schemeClr val="tx1"/>
              </a:solidFill>
              <a:latin typeface="华文仿宋" panose="02010600040101010101" charset="-122"/>
              <a:ea typeface="华文仿宋" panose="02010600040101010101" charset="-122"/>
            </a:endParaRPr>
          </a:p>
        </p:txBody>
      </p:sp>
      <p:sp>
        <p:nvSpPr>
          <p:cNvPr id="9" name="文本框 8"/>
          <p:cNvSpPr txBox="1"/>
          <p:nvPr>
            <p:custDataLst>
              <p:tags r:id="rId3"/>
            </p:custDataLst>
          </p:nvPr>
        </p:nvSpPr>
        <p:spPr>
          <a:xfrm rot="16200000">
            <a:off x="5302885" y="3041015"/>
            <a:ext cx="736600" cy="4598670"/>
          </a:xfrm>
          <a:prstGeom prst="rect">
            <a:avLst/>
          </a:prstGeom>
          <a:noFill/>
        </p:spPr>
        <p:txBody>
          <a:bodyPr vert="eaVert" wrap="square" rtlCol="0">
            <a:spAutoFit/>
          </a:bodyPr>
          <a:p>
            <a:pPr algn="l">
              <a:buClrTx/>
              <a:buSzTx/>
              <a:buFontTx/>
            </a:pPr>
            <a:r>
              <a:rPr lang="zh-CN" altLang="en-US" sz="3600" b="1" dirty="0">
                <a:solidFill>
                  <a:schemeClr val="tx1"/>
                </a:solidFill>
                <a:latin typeface="华文仿宋" panose="02010600040101010101" charset="-122"/>
                <a:ea typeface="华文仿宋" panose="02010600040101010101" charset="-122"/>
              </a:rPr>
              <a:t>肆</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题字礼仪</a:t>
            </a:r>
            <a:endParaRPr lang="zh-CN" altLang="en-US" sz="3600" b="1" dirty="0">
              <a:solidFill>
                <a:schemeClr val="tx1"/>
              </a:solidFill>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edge">
                                      <p:cBhvr>
                                        <p:cTn id="14" dur="500"/>
                                        <p:tgtEl>
                                          <p:spTgt spid="6"/>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P spid="2" grpId="0"/>
      <p:bldP spid="3"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331470" y="255270"/>
            <a:ext cx="145161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名人名言</a:t>
            </a:r>
            <a:endParaRPr lang="zh-CN" altLang="en-US" sz="2400" b="1">
              <a:latin typeface="华文仿宋" panose="02010600040101010101" charset="-122"/>
              <a:ea typeface="华文仿宋" panose="02010600040101010101" charset="-122"/>
            </a:endParaRPr>
          </a:p>
        </p:txBody>
      </p:sp>
      <p:sp>
        <p:nvSpPr>
          <p:cNvPr id="66" name="Rectangle 9"/>
          <p:cNvSpPr>
            <a:spLocks noChangeArrowheads="1"/>
          </p:cNvSpPr>
          <p:nvPr/>
        </p:nvSpPr>
        <p:spPr bwMode="auto">
          <a:xfrm>
            <a:off x="-22860" y="1700530"/>
            <a:ext cx="12238355" cy="1986280"/>
          </a:xfrm>
          <a:prstGeom prst="rect">
            <a:avLst/>
          </a:prstGeom>
          <a:solidFill>
            <a:srgbClr val="F4ABA6">
              <a:alpha val="15000"/>
            </a:srgbClr>
          </a:solidFill>
          <a:ln w="6350">
            <a:noFill/>
          </a:ln>
        </p:spPr>
        <p:txBody>
          <a:bodyPr/>
          <a:lstStyle/>
          <a:p>
            <a:endParaRPr lang="zh-CN" altLang="en-US"/>
          </a:p>
        </p:txBody>
      </p:sp>
      <p:sp>
        <p:nvSpPr>
          <p:cNvPr id="3" name="矩形 2"/>
          <p:cNvSpPr/>
          <p:nvPr/>
        </p:nvSpPr>
        <p:spPr>
          <a:xfrm>
            <a:off x="1014730" y="1658620"/>
            <a:ext cx="2556510" cy="458279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660140" y="1860550"/>
            <a:ext cx="6108700" cy="1568450"/>
          </a:xfrm>
          <a:prstGeom prst="rect">
            <a:avLst/>
          </a:prstGeom>
          <a:noFill/>
        </p:spPr>
        <p:txBody>
          <a:bodyPr wrap="square" rtlCol="0">
            <a:spAutoFit/>
          </a:bodyPr>
          <a:p>
            <a:r>
              <a:rPr lang="zh-CN" altLang="en-US" sz="2400" b="1"/>
              <a:t>人之所以为贵，以其有信有礼；</a:t>
            </a:r>
            <a:endParaRPr lang="zh-CN" altLang="en-US" sz="2400" b="1"/>
          </a:p>
          <a:p>
            <a:r>
              <a:rPr lang="zh-CN" altLang="en-US" sz="2400" b="1"/>
              <a:t>国之所以能强，亦云惟佳信与义。</a:t>
            </a:r>
            <a:endParaRPr lang="zh-CN" altLang="en-US" sz="2400" b="1"/>
          </a:p>
          <a:p>
            <a:pPr algn="r"/>
            <a:r>
              <a:rPr lang="zh-CN" altLang="en-US" sz="2400" b="1"/>
              <a:t>　 　　　　　　　　　　　　　　　　　　　　　　　　　　　　　</a:t>
            </a:r>
            <a:r>
              <a:rPr lang="zh-CN" altLang="en-US" sz="2400" b="1">
                <a:latin typeface="Times New Roman" panose="02020603050405020304" pitchFamily="18" charset="0"/>
                <a:cs typeface="Times New Roman" panose="02020603050405020304" pitchFamily="18" charset="0"/>
              </a:rPr>
              <a:t>——</a:t>
            </a:r>
            <a:r>
              <a:rPr lang="zh-CN" altLang="en-US" sz="2400" b="1"/>
              <a:t>张九龄</a:t>
            </a:r>
            <a:endParaRPr lang="zh-CN" altLang="en-US" sz="2400" b="1"/>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fltVal val="0"/>
                                          </p:val>
                                        </p:tav>
                                        <p:tav tm="100000">
                                          <p:val>
                                            <p:strVal val="#ppt_w"/>
                                          </p:val>
                                        </p:tav>
                                      </p:tavLst>
                                    </p:anim>
                                    <p:anim calcmode="lin" valueType="num">
                                      <p:cBhvr>
                                        <p:cTn id="16" dur="500" fill="hold"/>
                                        <p:tgtEl>
                                          <p:spTgt spid="66"/>
                                        </p:tgtEl>
                                        <p:attrNameLst>
                                          <p:attrName>ppt_h</p:attrName>
                                        </p:attrNameLst>
                                      </p:cBhvr>
                                      <p:tavLst>
                                        <p:tav tm="0">
                                          <p:val>
                                            <p:fltVal val="0"/>
                                          </p:val>
                                        </p:tav>
                                        <p:tav tm="100000">
                                          <p:val>
                                            <p:strVal val="#ppt_h"/>
                                          </p:val>
                                        </p:tav>
                                      </p:tavLst>
                                    </p:anim>
                                    <p:animEffect transition="in" filter="fade">
                                      <p:cBhvr>
                                        <p:cTn id="17" dur="500"/>
                                        <p:tgtEl>
                                          <p:spTgt spid="66"/>
                                        </p:tgtEl>
                                      </p:cBhvr>
                                    </p:animEffec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Righ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6" grpId="0" bldLvl="0" animBg="1"/>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05155" y="276225"/>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情景导入</a:t>
            </a:r>
            <a:endParaRPr lang="zh-CN" altLang="en-US" sz="2400" b="1">
              <a:latin typeface="华文仿宋" panose="02010600040101010101" charset="-122"/>
              <a:ea typeface="华文仿宋" panose="02010600040101010101" charset="-122"/>
            </a:endParaRPr>
          </a:p>
        </p:txBody>
      </p:sp>
      <p:grpSp>
        <p:nvGrpSpPr>
          <p:cNvPr id="7" name="组合 6" descr="7b0a202020202274657874626f78223a20227b5c2263617465676f72795f69645c223a31303530312c5c2269645c223a32303334343337327d220a7d0a"/>
          <p:cNvGrpSpPr/>
          <p:nvPr/>
        </p:nvGrpSpPr>
        <p:grpSpPr>
          <a:xfrm>
            <a:off x="921385" y="276860"/>
            <a:ext cx="10197465" cy="6428105"/>
            <a:chOff x="5637" y="3254"/>
            <a:chExt cx="7929" cy="4300"/>
          </a:xfrm>
        </p:grpSpPr>
        <p:grpSp>
          <p:nvGrpSpPr>
            <p:cNvPr id="8" name="组合 7"/>
            <p:cNvGrpSpPr/>
            <p:nvPr/>
          </p:nvGrpSpPr>
          <p:grpSpPr>
            <a:xfrm>
              <a:off x="5637" y="3254"/>
              <a:ext cx="7929" cy="4300"/>
              <a:chOff x="5637" y="3254"/>
              <a:chExt cx="7929" cy="4300"/>
            </a:xfrm>
          </p:grpSpPr>
          <p:grpSp>
            <p:nvGrpSpPr>
              <p:cNvPr id="95" name="图形 92"/>
              <p:cNvGrpSpPr/>
              <p:nvPr/>
            </p:nvGrpSpPr>
            <p:grpSpPr>
              <a:xfrm>
                <a:off x="12749" y="4580"/>
                <a:ext cx="360" cy="342"/>
                <a:chOff x="8095517" y="2908265"/>
                <a:chExt cx="228533" cy="217111"/>
              </a:xfrm>
            </p:grpSpPr>
            <p:sp>
              <p:nvSpPr>
                <p:cNvPr id="96" name="任意多边形: 形状 95"/>
                <p:cNvSpPr/>
                <p:nvPr/>
              </p:nvSpPr>
              <p:spPr>
                <a:xfrm>
                  <a:off x="8095517" y="2908265"/>
                  <a:ext cx="228533" cy="217111"/>
                </a:xfrm>
                <a:custGeom>
                  <a:avLst/>
                  <a:gdLst>
                    <a:gd name="connsiteX0" fmla="*/ 172452 w 228533"/>
                    <a:gd name="connsiteY0" fmla="*/ 0 h 217111"/>
                    <a:gd name="connsiteX1" fmla="*/ 56081 w 228533"/>
                    <a:gd name="connsiteY1" fmla="*/ 0 h 217111"/>
                    <a:gd name="connsiteX2" fmla="*/ 0 w 228533"/>
                    <a:gd name="connsiteY2" fmla="*/ 56081 h 217111"/>
                    <a:gd name="connsiteX3" fmla="*/ 0 w 228533"/>
                    <a:gd name="connsiteY3" fmla="*/ 161030 h 217111"/>
                    <a:gd name="connsiteX4" fmla="*/ 56081 w 228533"/>
                    <a:gd name="connsiteY4" fmla="*/ 217111 h 217111"/>
                    <a:gd name="connsiteX5" fmla="*/ 172452 w 228533"/>
                    <a:gd name="connsiteY5" fmla="*/ 217111 h 217111"/>
                    <a:gd name="connsiteX6" fmla="*/ 228533 w 228533"/>
                    <a:gd name="connsiteY6" fmla="*/ 161030 h 217111"/>
                    <a:gd name="connsiteX7" fmla="*/ 228533 w 228533"/>
                    <a:gd name="connsiteY7" fmla="*/ 56081 h 217111"/>
                    <a:gd name="connsiteX8" fmla="*/ 172452 w 228533"/>
                    <a:gd name="connsiteY8" fmla="*/ 0 h 21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533" h="217111">
                      <a:moveTo>
                        <a:pt x="172452" y="0"/>
                      </a:moveTo>
                      <a:lnTo>
                        <a:pt x="56081" y="0"/>
                      </a:lnTo>
                      <a:cubicBezTo>
                        <a:pt x="25249" y="0"/>
                        <a:pt x="0" y="25250"/>
                        <a:pt x="0" y="56081"/>
                      </a:cubicBezTo>
                      <a:lnTo>
                        <a:pt x="0" y="161030"/>
                      </a:lnTo>
                      <a:cubicBezTo>
                        <a:pt x="0" y="191862"/>
                        <a:pt x="25249" y="217111"/>
                        <a:pt x="56081" y="217111"/>
                      </a:cubicBezTo>
                      <a:lnTo>
                        <a:pt x="172452" y="217111"/>
                      </a:lnTo>
                      <a:cubicBezTo>
                        <a:pt x="203284" y="217111"/>
                        <a:pt x="228533" y="191862"/>
                        <a:pt x="228533" y="161030"/>
                      </a:cubicBezTo>
                      <a:lnTo>
                        <a:pt x="228533" y="56081"/>
                      </a:lnTo>
                      <a:cubicBezTo>
                        <a:pt x="228533" y="25250"/>
                        <a:pt x="203284" y="0"/>
                        <a:pt x="172452" y="0"/>
                      </a:cubicBezTo>
                      <a:close/>
                    </a:path>
                  </a:pathLst>
                </a:custGeom>
                <a:solidFill>
                  <a:srgbClr val="529AE3"/>
                </a:solidFill>
                <a:ln w="8582" cap="flat">
                  <a:noFill/>
                  <a:prstDash val="solid"/>
                  <a:miter/>
                </a:ln>
              </p:spPr>
              <p:txBody>
                <a:bodyPr rtlCol="0" anchor="ctr"/>
                <a:lstStyle/>
                <a:p>
                  <a:endParaRPr lang="zh-CN" altLang="en-US"/>
                </a:p>
              </p:txBody>
            </p:sp>
            <p:sp>
              <p:nvSpPr>
                <p:cNvPr id="97" name="任意多边形: 形状 96"/>
                <p:cNvSpPr/>
                <p:nvPr/>
              </p:nvSpPr>
              <p:spPr>
                <a:xfrm>
                  <a:off x="8127122" y="2954728"/>
                  <a:ext cx="173912" cy="124272"/>
                </a:xfrm>
                <a:custGeom>
                  <a:avLst/>
                  <a:gdLst>
                    <a:gd name="connsiteX0" fmla="*/ 69135 w 173912"/>
                    <a:gd name="connsiteY0" fmla="*/ 124272 h 124272"/>
                    <a:gd name="connsiteX1" fmla="*/ 68706 w 173912"/>
                    <a:gd name="connsiteY1" fmla="*/ 124272 h 124272"/>
                    <a:gd name="connsiteX2" fmla="*/ 55308 w 173912"/>
                    <a:gd name="connsiteY2" fmla="*/ 118089 h 124272"/>
                    <a:gd name="connsiteX3" fmla="*/ 0 w 173912"/>
                    <a:gd name="connsiteY3" fmla="*/ 56167 h 124272"/>
                    <a:gd name="connsiteX4" fmla="*/ 27740 w 173912"/>
                    <a:gd name="connsiteY4" fmla="*/ 31347 h 124272"/>
                    <a:gd name="connsiteX5" fmla="*/ 69823 w 173912"/>
                    <a:gd name="connsiteY5" fmla="*/ 78497 h 124272"/>
                    <a:gd name="connsiteX6" fmla="*/ 147374 w 173912"/>
                    <a:gd name="connsiteY6" fmla="*/ 0 h 124272"/>
                    <a:gd name="connsiteX7" fmla="*/ 173912 w 173912"/>
                    <a:gd name="connsiteY7" fmla="*/ 26194 h 124272"/>
                    <a:gd name="connsiteX8" fmla="*/ 82447 w 173912"/>
                    <a:gd name="connsiteY8" fmla="*/ 118776 h 124272"/>
                    <a:gd name="connsiteX9" fmla="*/ 69135 w 173912"/>
                    <a:gd name="connsiteY9" fmla="*/ 124272 h 12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912" h="124272">
                      <a:moveTo>
                        <a:pt x="69135" y="124272"/>
                      </a:moveTo>
                      <a:cubicBezTo>
                        <a:pt x="68964" y="124272"/>
                        <a:pt x="68792" y="124272"/>
                        <a:pt x="68706" y="124272"/>
                      </a:cubicBezTo>
                      <a:cubicBezTo>
                        <a:pt x="63553" y="124186"/>
                        <a:pt x="58744" y="121867"/>
                        <a:pt x="55308" y="118089"/>
                      </a:cubicBezTo>
                      <a:lnTo>
                        <a:pt x="0" y="56167"/>
                      </a:lnTo>
                      <a:lnTo>
                        <a:pt x="27740" y="31347"/>
                      </a:lnTo>
                      <a:lnTo>
                        <a:pt x="69823" y="78497"/>
                      </a:lnTo>
                      <a:lnTo>
                        <a:pt x="147374" y="0"/>
                      </a:lnTo>
                      <a:lnTo>
                        <a:pt x="173912" y="26194"/>
                      </a:lnTo>
                      <a:lnTo>
                        <a:pt x="82447" y="118776"/>
                      </a:lnTo>
                      <a:cubicBezTo>
                        <a:pt x="78840" y="122297"/>
                        <a:pt x="74117" y="124272"/>
                        <a:pt x="69135" y="124272"/>
                      </a:cubicBezTo>
                      <a:close/>
                    </a:path>
                  </a:pathLst>
                </a:custGeom>
                <a:solidFill>
                  <a:srgbClr val="54678C"/>
                </a:solidFill>
                <a:ln w="8582" cap="flat">
                  <a:noFill/>
                  <a:prstDash val="solid"/>
                  <a:miter/>
                </a:ln>
              </p:spPr>
              <p:txBody>
                <a:bodyPr rtlCol="0" anchor="ctr"/>
                <a:lstStyle/>
                <a:p>
                  <a:endParaRPr lang="zh-CN" altLang="en-US"/>
                </a:p>
              </p:txBody>
            </p:sp>
            <p:sp>
              <p:nvSpPr>
                <p:cNvPr id="98" name="任意多边形: 形状 97"/>
                <p:cNvSpPr/>
                <p:nvPr/>
              </p:nvSpPr>
              <p:spPr>
                <a:xfrm>
                  <a:off x="8125748" y="2979634"/>
                  <a:ext cx="176488" cy="101169"/>
                </a:xfrm>
                <a:custGeom>
                  <a:avLst/>
                  <a:gdLst>
                    <a:gd name="connsiteX0" fmla="*/ 70509 w 176488"/>
                    <a:gd name="connsiteY0" fmla="*/ 101170 h 101169"/>
                    <a:gd name="connsiteX1" fmla="*/ 69994 w 176488"/>
                    <a:gd name="connsiteY1" fmla="*/ 101170 h 101169"/>
                    <a:gd name="connsiteX2" fmla="*/ 55308 w 176488"/>
                    <a:gd name="connsiteY2" fmla="*/ 94385 h 101169"/>
                    <a:gd name="connsiteX3" fmla="*/ 0 w 176488"/>
                    <a:gd name="connsiteY3" fmla="*/ 32464 h 101169"/>
                    <a:gd name="connsiteX4" fmla="*/ 2662 w 176488"/>
                    <a:gd name="connsiteY4" fmla="*/ 30059 h 101169"/>
                    <a:gd name="connsiteX5" fmla="*/ 57971 w 176488"/>
                    <a:gd name="connsiteY5" fmla="*/ 91980 h 101169"/>
                    <a:gd name="connsiteX6" fmla="*/ 70080 w 176488"/>
                    <a:gd name="connsiteY6" fmla="*/ 97563 h 101169"/>
                    <a:gd name="connsiteX7" fmla="*/ 70509 w 176488"/>
                    <a:gd name="connsiteY7" fmla="*/ 97563 h 101169"/>
                    <a:gd name="connsiteX8" fmla="*/ 82447 w 176488"/>
                    <a:gd name="connsiteY8" fmla="*/ 92581 h 101169"/>
                    <a:gd name="connsiteX9" fmla="*/ 173912 w 176488"/>
                    <a:gd name="connsiteY9" fmla="*/ 0 h 101169"/>
                    <a:gd name="connsiteX10" fmla="*/ 176489 w 176488"/>
                    <a:gd name="connsiteY10" fmla="*/ 2491 h 101169"/>
                    <a:gd name="connsiteX11" fmla="*/ 85023 w 176488"/>
                    <a:gd name="connsiteY11" fmla="*/ 95072 h 101169"/>
                    <a:gd name="connsiteX12" fmla="*/ 70509 w 176488"/>
                    <a:gd name="connsiteY12" fmla="*/ 101170 h 101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6488" h="101169">
                      <a:moveTo>
                        <a:pt x="70509" y="101170"/>
                      </a:moveTo>
                      <a:cubicBezTo>
                        <a:pt x="70338" y="101170"/>
                        <a:pt x="70166" y="101170"/>
                        <a:pt x="69994" y="101170"/>
                      </a:cubicBezTo>
                      <a:cubicBezTo>
                        <a:pt x="64412" y="100998"/>
                        <a:pt x="59001" y="98507"/>
                        <a:pt x="55308" y="94385"/>
                      </a:cubicBezTo>
                      <a:lnTo>
                        <a:pt x="0" y="32464"/>
                      </a:lnTo>
                      <a:lnTo>
                        <a:pt x="2662" y="30059"/>
                      </a:lnTo>
                      <a:lnTo>
                        <a:pt x="57971" y="91980"/>
                      </a:lnTo>
                      <a:cubicBezTo>
                        <a:pt x="61062" y="95416"/>
                        <a:pt x="65442" y="97477"/>
                        <a:pt x="70080" y="97563"/>
                      </a:cubicBezTo>
                      <a:cubicBezTo>
                        <a:pt x="70252" y="97563"/>
                        <a:pt x="70338" y="97563"/>
                        <a:pt x="70509" y="97563"/>
                      </a:cubicBezTo>
                      <a:cubicBezTo>
                        <a:pt x="74975" y="97563"/>
                        <a:pt x="79355" y="95759"/>
                        <a:pt x="82447" y="92581"/>
                      </a:cubicBezTo>
                      <a:lnTo>
                        <a:pt x="173912" y="0"/>
                      </a:lnTo>
                      <a:lnTo>
                        <a:pt x="176489" y="2491"/>
                      </a:lnTo>
                      <a:lnTo>
                        <a:pt x="85023" y="95072"/>
                      </a:lnTo>
                      <a:cubicBezTo>
                        <a:pt x="81245" y="99023"/>
                        <a:pt x="75920" y="101170"/>
                        <a:pt x="70509" y="101170"/>
                      </a:cubicBezTo>
                      <a:close/>
                    </a:path>
                  </a:pathLst>
                </a:custGeom>
                <a:solidFill>
                  <a:srgbClr val="7DBEF4"/>
                </a:solidFill>
                <a:ln w="8582" cap="flat">
                  <a:noFill/>
                  <a:prstDash val="solid"/>
                  <a:miter/>
                </a:ln>
              </p:spPr>
              <p:txBody>
                <a:bodyPr rtlCol="0" anchor="ctr"/>
                <a:lstStyle/>
                <a:p>
                  <a:endParaRPr lang="zh-CN" altLang="en-US"/>
                </a:p>
              </p:txBody>
            </p:sp>
          </p:grpSp>
          <p:sp>
            <p:nvSpPr>
              <p:cNvPr id="99" name="图形 92"/>
              <p:cNvSpPr/>
              <p:nvPr/>
            </p:nvSpPr>
            <p:spPr>
              <a:xfrm>
                <a:off x="5637" y="7273"/>
                <a:ext cx="7929" cy="281"/>
              </a:xfrm>
              <a:custGeom>
                <a:avLst/>
                <a:gdLst>
                  <a:gd name="connsiteX0" fmla="*/ 5034952 w 5034951"/>
                  <a:gd name="connsiteY0" fmla="*/ 89146 h 178292"/>
                  <a:gd name="connsiteX1" fmla="*/ 2517476 w 5034951"/>
                  <a:gd name="connsiteY1" fmla="*/ 178292 h 178292"/>
                  <a:gd name="connsiteX2" fmla="*/ 0 w 5034951"/>
                  <a:gd name="connsiteY2" fmla="*/ 89146 h 178292"/>
                  <a:gd name="connsiteX3" fmla="*/ 2517476 w 5034951"/>
                  <a:gd name="connsiteY3" fmla="*/ 0 h 178292"/>
                  <a:gd name="connsiteX4" fmla="*/ 5034952 w 5034951"/>
                  <a:gd name="connsiteY4" fmla="*/ 89146 h 1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51" h="178292">
                    <a:moveTo>
                      <a:pt x="5034952" y="89146"/>
                    </a:moveTo>
                    <a:cubicBezTo>
                      <a:pt x="5034952" y="138380"/>
                      <a:pt x="3907840" y="178292"/>
                      <a:pt x="2517476" y="178292"/>
                    </a:cubicBezTo>
                    <a:cubicBezTo>
                      <a:pt x="1127112" y="178292"/>
                      <a:pt x="0" y="138380"/>
                      <a:pt x="0" y="89146"/>
                    </a:cubicBezTo>
                    <a:cubicBezTo>
                      <a:pt x="0" y="39912"/>
                      <a:pt x="1127112" y="0"/>
                      <a:pt x="2517476" y="0"/>
                    </a:cubicBezTo>
                    <a:cubicBezTo>
                      <a:pt x="3907840" y="0"/>
                      <a:pt x="5034952" y="39912"/>
                      <a:pt x="5034952" y="89146"/>
                    </a:cubicBezTo>
                    <a:close/>
                  </a:path>
                </a:pathLst>
              </a:custGeom>
              <a:solidFill>
                <a:srgbClr val="5CBEC6"/>
              </a:solidFill>
              <a:ln w="8582" cap="flat">
                <a:noFill/>
                <a:prstDash val="solid"/>
                <a:miter/>
              </a:ln>
            </p:spPr>
            <p:txBody>
              <a:bodyPr rtlCol="0" anchor="ctr"/>
              <a:lstStyle/>
              <a:p>
                <a:endParaRPr lang="zh-CN" altLang="en-US"/>
              </a:p>
            </p:txBody>
          </p:sp>
          <p:grpSp>
            <p:nvGrpSpPr>
              <p:cNvPr id="100" name="图形 92"/>
              <p:cNvGrpSpPr/>
              <p:nvPr/>
            </p:nvGrpSpPr>
            <p:grpSpPr>
              <a:xfrm>
                <a:off x="6982" y="3254"/>
                <a:ext cx="5236" cy="4164"/>
                <a:chOff x="4433399" y="2066359"/>
                <a:chExt cx="3324941" cy="2644324"/>
              </a:xfrm>
            </p:grpSpPr>
            <p:grpSp>
              <p:nvGrpSpPr>
                <p:cNvPr id="101" name="图形 92"/>
                <p:cNvGrpSpPr/>
                <p:nvPr/>
              </p:nvGrpSpPr>
              <p:grpSpPr>
                <a:xfrm>
                  <a:off x="4433399" y="2066359"/>
                  <a:ext cx="3324941" cy="2644324"/>
                  <a:chOff x="4433399" y="2066359"/>
                  <a:chExt cx="3324941" cy="2644324"/>
                </a:xfrm>
              </p:grpSpPr>
              <p:sp>
                <p:nvSpPr>
                  <p:cNvPr id="102" name="任意多边形: 形状 101"/>
                  <p:cNvSpPr/>
                  <p:nvPr/>
                </p:nvSpPr>
                <p:spPr>
                  <a:xfrm>
                    <a:off x="4433399" y="2066359"/>
                    <a:ext cx="3256321" cy="2644324"/>
                  </a:xfrm>
                  <a:custGeom>
                    <a:avLst/>
                    <a:gdLst>
                      <a:gd name="connsiteX0" fmla="*/ 187480 w 3256321"/>
                      <a:gd name="connsiteY0" fmla="*/ 0 h 2644324"/>
                      <a:gd name="connsiteX1" fmla="*/ 237722 w 3256321"/>
                      <a:gd name="connsiteY1" fmla="*/ 0 h 2644324"/>
                      <a:gd name="connsiteX2" fmla="*/ 3154380 w 3256321"/>
                      <a:gd name="connsiteY2" fmla="*/ 195469 h 2644324"/>
                      <a:gd name="connsiteX3" fmla="*/ 3256151 w 3256321"/>
                      <a:gd name="connsiteY3" fmla="*/ 2448856 h 2644324"/>
                      <a:gd name="connsiteX4" fmla="*/ 3068841 w 3256321"/>
                      <a:gd name="connsiteY4" fmla="*/ 2644325 h 2644324"/>
                      <a:gd name="connsiteX5" fmla="*/ 305483 w 3256321"/>
                      <a:gd name="connsiteY5" fmla="*/ 2644325 h 2644324"/>
                      <a:gd name="connsiteX6" fmla="*/ 101941 w 3256321"/>
                      <a:gd name="connsiteY6" fmla="*/ 2448856 h 2644324"/>
                      <a:gd name="connsiteX7" fmla="*/ 170 w 3256321"/>
                      <a:gd name="connsiteY7" fmla="*/ 195469 h 2644324"/>
                      <a:gd name="connsiteX8" fmla="*/ 187480 w 3256321"/>
                      <a:gd name="connsiteY8" fmla="*/ 0 h 26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21" h="2644324">
                        <a:moveTo>
                          <a:pt x="187480" y="0"/>
                        </a:moveTo>
                        <a:lnTo>
                          <a:pt x="237722" y="0"/>
                        </a:lnTo>
                        <a:cubicBezTo>
                          <a:pt x="345676" y="0"/>
                          <a:pt x="3149914" y="87514"/>
                          <a:pt x="3154380" y="195469"/>
                        </a:cubicBezTo>
                        <a:lnTo>
                          <a:pt x="3256151" y="2448856"/>
                        </a:lnTo>
                        <a:cubicBezTo>
                          <a:pt x="3260617" y="2556810"/>
                          <a:pt x="3176795" y="2644325"/>
                          <a:pt x="3068841" y="2644325"/>
                        </a:cubicBezTo>
                        <a:lnTo>
                          <a:pt x="305483" y="2644325"/>
                        </a:lnTo>
                        <a:cubicBezTo>
                          <a:pt x="197529" y="2644325"/>
                          <a:pt x="106407" y="2556810"/>
                          <a:pt x="101941" y="2448856"/>
                        </a:cubicBezTo>
                        <a:lnTo>
                          <a:pt x="170" y="195469"/>
                        </a:lnTo>
                        <a:cubicBezTo>
                          <a:pt x="-4295" y="87514"/>
                          <a:pt x="79526" y="0"/>
                          <a:pt x="187480" y="0"/>
                        </a:cubicBezTo>
                        <a:close/>
                      </a:path>
                    </a:pathLst>
                  </a:custGeom>
                  <a:solidFill>
                    <a:srgbClr val="54678C"/>
                  </a:solidFill>
                  <a:ln w="8582" cap="flat">
                    <a:noFill/>
                    <a:prstDash val="solid"/>
                    <a:miter/>
                  </a:ln>
                </p:spPr>
                <p:txBody>
                  <a:bodyPr rtlCol="0" anchor="ctr"/>
                  <a:lstStyle/>
                  <a:p>
                    <a:endParaRPr lang="zh-CN" altLang="en-US"/>
                  </a:p>
                </p:txBody>
              </p:sp>
              <p:sp>
                <p:nvSpPr>
                  <p:cNvPr id="103" name="任意多边形: 形状 102"/>
                  <p:cNvSpPr/>
                  <p:nvPr/>
                </p:nvSpPr>
                <p:spPr>
                  <a:xfrm>
                    <a:off x="4502013" y="2066359"/>
                    <a:ext cx="3256327" cy="2644324"/>
                  </a:xfrm>
                  <a:custGeom>
                    <a:avLst/>
                    <a:gdLst>
                      <a:gd name="connsiteX0" fmla="*/ 187487 w 3256327"/>
                      <a:gd name="connsiteY0" fmla="*/ 0 h 2644324"/>
                      <a:gd name="connsiteX1" fmla="*/ 2950845 w 3256327"/>
                      <a:gd name="connsiteY1" fmla="*/ 0 h 2644324"/>
                      <a:gd name="connsiteX2" fmla="*/ 3154386 w 3256327"/>
                      <a:gd name="connsiteY2" fmla="*/ 195469 h 2644324"/>
                      <a:gd name="connsiteX3" fmla="*/ 3256157 w 3256327"/>
                      <a:gd name="connsiteY3" fmla="*/ 2448856 h 2644324"/>
                      <a:gd name="connsiteX4" fmla="*/ 3068847 w 3256327"/>
                      <a:gd name="connsiteY4" fmla="*/ 2644325 h 2644324"/>
                      <a:gd name="connsiteX5" fmla="*/ 305489 w 3256327"/>
                      <a:gd name="connsiteY5" fmla="*/ 2644325 h 2644324"/>
                      <a:gd name="connsiteX6" fmla="*/ 101948 w 3256327"/>
                      <a:gd name="connsiteY6" fmla="*/ 2448856 h 2644324"/>
                      <a:gd name="connsiteX7" fmla="*/ 177 w 3256327"/>
                      <a:gd name="connsiteY7" fmla="*/ 195469 h 2644324"/>
                      <a:gd name="connsiteX8" fmla="*/ 187487 w 3256327"/>
                      <a:gd name="connsiteY8" fmla="*/ 0 h 26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27" h="2644324">
                        <a:moveTo>
                          <a:pt x="187487" y="0"/>
                        </a:moveTo>
                        <a:lnTo>
                          <a:pt x="2950845" y="0"/>
                        </a:lnTo>
                        <a:cubicBezTo>
                          <a:pt x="3058799" y="0"/>
                          <a:pt x="3149921" y="87514"/>
                          <a:pt x="3154386" y="195469"/>
                        </a:cubicBezTo>
                        <a:lnTo>
                          <a:pt x="3256157" y="2448856"/>
                        </a:lnTo>
                        <a:cubicBezTo>
                          <a:pt x="3260623" y="2556810"/>
                          <a:pt x="3176802" y="2644325"/>
                          <a:pt x="3068847" y="2644325"/>
                        </a:cubicBezTo>
                        <a:lnTo>
                          <a:pt x="305489" y="2644325"/>
                        </a:lnTo>
                        <a:cubicBezTo>
                          <a:pt x="197535" y="2644325"/>
                          <a:pt x="106414" y="2556810"/>
                          <a:pt x="101948" y="2448856"/>
                        </a:cubicBezTo>
                        <a:lnTo>
                          <a:pt x="177" y="195469"/>
                        </a:lnTo>
                        <a:cubicBezTo>
                          <a:pt x="-4375" y="87514"/>
                          <a:pt x="79532" y="0"/>
                          <a:pt x="187487" y="0"/>
                        </a:cubicBezTo>
                        <a:close/>
                      </a:path>
                    </a:pathLst>
                  </a:custGeom>
                  <a:solidFill>
                    <a:srgbClr val="E7F2F2"/>
                  </a:solidFill>
                  <a:ln w="8582" cap="flat">
                    <a:noFill/>
                    <a:prstDash val="solid"/>
                    <a:miter/>
                  </a:ln>
                </p:spPr>
                <p:txBody>
                  <a:bodyPr rtlCol="0" anchor="ctr"/>
                  <a:lstStyle/>
                  <a:p>
                    <a:endParaRPr lang="zh-CN" altLang="en-US"/>
                  </a:p>
                </p:txBody>
              </p:sp>
              <p:sp>
                <p:nvSpPr>
                  <p:cNvPr id="104" name="任意多边形: 形状 103"/>
                  <p:cNvSpPr/>
                  <p:nvPr/>
                </p:nvSpPr>
                <p:spPr>
                  <a:xfrm>
                    <a:off x="4530810" y="2093927"/>
                    <a:ext cx="3196426" cy="2591335"/>
                  </a:xfrm>
                  <a:custGeom>
                    <a:avLst/>
                    <a:gdLst>
                      <a:gd name="connsiteX0" fmla="*/ 166419 w 3196426"/>
                      <a:gd name="connsiteY0" fmla="*/ 0 h 2591335"/>
                      <a:gd name="connsiteX1" fmla="*/ 2914318 w 3196426"/>
                      <a:gd name="connsiteY1" fmla="*/ 0 h 2591335"/>
                      <a:gd name="connsiteX2" fmla="*/ 3094929 w 3196426"/>
                      <a:gd name="connsiteY2" fmla="*/ 173397 h 2591335"/>
                      <a:gd name="connsiteX3" fmla="*/ 3196271 w 3196426"/>
                      <a:gd name="connsiteY3" fmla="*/ 2416822 h 2591335"/>
                      <a:gd name="connsiteX4" fmla="*/ 3028971 w 3196426"/>
                      <a:gd name="connsiteY4" fmla="*/ 2591335 h 2591335"/>
                      <a:gd name="connsiteX5" fmla="*/ 295844 w 3196426"/>
                      <a:gd name="connsiteY5" fmla="*/ 2591335 h 2591335"/>
                      <a:gd name="connsiteX6" fmla="*/ 100977 w 3196426"/>
                      <a:gd name="connsiteY6" fmla="*/ 2404197 h 2591335"/>
                      <a:gd name="connsiteX7" fmla="*/ 150 w 3196426"/>
                      <a:gd name="connsiteY7" fmla="*/ 173397 h 2591335"/>
                      <a:gd name="connsiteX8" fmla="*/ 166419 w 3196426"/>
                      <a:gd name="connsiteY8" fmla="*/ 0 h 2591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6426" h="2591335">
                        <a:moveTo>
                          <a:pt x="166419" y="0"/>
                        </a:moveTo>
                        <a:lnTo>
                          <a:pt x="2914318" y="0"/>
                        </a:lnTo>
                        <a:cubicBezTo>
                          <a:pt x="3010077" y="0"/>
                          <a:pt x="3090979" y="77638"/>
                          <a:pt x="3094929" y="173397"/>
                        </a:cubicBezTo>
                        <a:lnTo>
                          <a:pt x="3196271" y="2416822"/>
                        </a:lnTo>
                        <a:cubicBezTo>
                          <a:pt x="3200307" y="2513182"/>
                          <a:pt x="3125332" y="2591335"/>
                          <a:pt x="3028971" y="2591335"/>
                        </a:cubicBezTo>
                        <a:lnTo>
                          <a:pt x="295844" y="2591335"/>
                        </a:lnTo>
                        <a:cubicBezTo>
                          <a:pt x="192527" y="2591335"/>
                          <a:pt x="105185" y="2507514"/>
                          <a:pt x="100977" y="2404197"/>
                        </a:cubicBezTo>
                        <a:lnTo>
                          <a:pt x="150" y="173397"/>
                        </a:lnTo>
                        <a:cubicBezTo>
                          <a:pt x="-3800" y="77638"/>
                          <a:pt x="70574" y="0"/>
                          <a:pt x="166419" y="0"/>
                        </a:cubicBezTo>
                        <a:close/>
                      </a:path>
                    </a:pathLst>
                  </a:custGeom>
                  <a:solidFill>
                    <a:srgbClr val="529AE3"/>
                  </a:solidFill>
                  <a:ln w="8582" cap="flat">
                    <a:noFill/>
                    <a:prstDash val="solid"/>
                    <a:miter/>
                  </a:ln>
                </p:spPr>
                <p:txBody>
                  <a:bodyPr rtlCol="0" anchor="ctr"/>
                  <a:lstStyle/>
                  <a:p>
                    <a:endParaRPr lang="zh-CN" altLang="en-US"/>
                  </a:p>
                </p:txBody>
              </p:sp>
              <p:sp>
                <p:nvSpPr>
                  <p:cNvPr id="105" name="任意多边形: 形状 104"/>
                  <p:cNvSpPr/>
                  <p:nvPr/>
                </p:nvSpPr>
                <p:spPr>
                  <a:xfrm>
                    <a:off x="5516540" y="2158940"/>
                    <a:ext cx="1136072" cy="27825"/>
                  </a:xfrm>
                  <a:custGeom>
                    <a:avLst/>
                    <a:gdLst>
                      <a:gd name="connsiteX0" fmla="*/ 12977 w 1136072"/>
                      <a:gd name="connsiteY0" fmla="*/ 27826 h 27825"/>
                      <a:gd name="connsiteX1" fmla="*/ 1124298 w 1136072"/>
                      <a:gd name="connsiteY1" fmla="*/ 27826 h 27825"/>
                      <a:gd name="connsiteX2" fmla="*/ 1136064 w 1136072"/>
                      <a:gd name="connsiteY2" fmla="*/ 15545 h 27825"/>
                      <a:gd name="connsiteX3" fmla="*/ 1135892 w 1136072"/>
                      <a:gd name="connsiteY3" fmla="*/ 12281 h 27825"/>
                      <a:gd name="connsiteX4" fmla="*/ 1123095 w 1136072"/>
                      <a:gd name="connsiteY4" fmla="*/ 0 h 27825"/>
                      <a:gd name="connsiteX5" fmla="*/ 11775 w 1136072"/>
                      <a:gd name="connsiteY5" fmla="*/ 0 h 27825"/>
                      <a:gd name="connsiteX6" fmla="*/ 9 w 1136072"/>
                      <a:gd name="connsiteY6" fmla="*/ 12281 h 27825"/>
                      <a:gd name="connsiteX7" fmla="*/ 181 w 1136072"/>
                      <a:gd name="connsiteY7" fmla="*/ 15545 h 27825"/>
                      <a:gd name="connsiteX8" fmla="*/ 12977 w 1136072"/>
                      <a:gd name="connsiteY8" fmla="*/ 27826 h 2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072" h="27825">
                        <a:moveTo>
                          <a:pt x="12977" y="27826"/>
                        </a:moveTo>
                        <a:lnTo>
                          <a:pt x="1124298" y="27826"/>
                        </a:lnTo>
                        <a:cubicBezTo>
                          <a:pt x="1130997" y="27826"/>
                          <a:pt x="1136321" y="22329"/>
                          <a:pt x="1136064" y="15545"/>
                        </a:cubicBezTo>
                        <a:lnTo>
                          <a:pt x="1135892" y="12281"/>
                        </a:lnTo>
                        <a:cubicBezTo>
                          <a:pt x="1135634" y="5582"/>
                          <a:pt x="1129880" y="0"/>
                          <a:pt x="1123095" y="0"/>
                        </a:cubicBezTo>
                        <a:lnTo>
                          <a:pt x="11775" y="0"/>
                        </a:lnTo>
                        <a:cubicBezTo>
                          <a:pt x="5076" y="0"/>
                          <a:pt x="-249" y="5496"/>
                          <a:pt x="9" y="12281"/>
                        </a:cubicBezTo>
                        <a:lnTo>
                          <a:pt x="181" y="15545"/>
                        </a:lnTo>
                        <a:cubicBezTo>
                          <a:pt x="524" y="22329"/>
                          <a:pt x="6278" y="27826"/>
                          <a:pt x="12977" y="27826"/>
                        </a:cubicBezTo>
                        <a:close/>
                      </a:path>
                    </a:pathLst>
                  </a:custGeom>
                  <a:solidFill>
                    <a:srgbClr val="434A59"/>
                  </a:solidFill>
                  <a:ln w="8582" cap="flat">
                    <a:noFill/>
                    <a:prstDash val="solid"/>
                    <a:miter/>
                  </a:ln>
                </p:spPr>
                <p:txBody>
                  <a:bodyPr rtlCol="0" anchor="ctr"/>
                  <a:lstStyle/>
                  <a:p>
                    <a:endParaRPr lang="zh-CN" altLang="en-US"/>
                  </a:p>
                </p:txBody>
              </p:sp>
              <p:sp>
                <p:nvSpPr>
                  <p:cNvPr id="106" name="任意多边形: 形状 105"/>
                  <p:cNvSpPr/>
                  <p:nvPr/>
                </p:nvSpPr>
                <p:spPr>
                  <a:xfrm>
                    <a:off x="6689090" y="2159112"/>
                    <a:ext cx="27762" cy="27654"/>
                  </a:xfrm>
                  <a:custGeom>
                    <a:avLst/>
                    <a:gdLst>
                      <a:gd name="connsiteX0" fmla="*/ 14 w 27762"/>
                      <a:gd name="connsiteY0" fmla="*/ 13827 h 27654"/>
                      <a:gd name="connsiteX1" fmla="*/ 14442 w 27762"/>
                      <a:gd name="connsiteY1" fmla="*/ 27654 h 27654"/>
                      <a:gd name="connsiteX2" fmla="*/ 27754 w 27762"/>
                      <a:gd name="connsiteY2" fmla="*/ 13827 h 27654"/>
                      <a:gd name="connsiteX3" fmla="*/ 13326 w 27762"/>
                      <a:gd name="connsiteY3" fmla="*/ 0 h 27654"/>
                      <a:gd name="connsiteX4" fmla="*/ 14 w 27762"/>
                      <a:gd name="connsiteY4" fmla="*/ 13827 h 27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62" h="27654">
                        <a:moveTo>
                          <a:pt x="14" y="13827"/>
                        </a:moveTo>
                        <a:cubicBezTo>
                          <a:pt x="358" y="21471"/>
                          <a:pt x="6799" y="27654"/>
                          <a:pt x="14442" y="27654"/>
                        </a:cubicBezTo>
                        <a:cubicBezTo>
                          <a:pt x="22086" y="27654"/>
                          <a:pt x="28012" y="21471"/>
                          <a:pt x="27754" y="13827"/>
                        </a:cubicBezTo>
                        <a:cubicBezTo>
                          <a:pt x="27411" y="6184"/>
                          <a:pt x="20969" y="0"/>
                          <a:pt x="13326" y="0"/>
                        </a:cubicBezTo>
                        <a:cubicBezTo>
                          <a:pt x="5682" y="0"/>
                          <a:pt x="-330" y="6184"/>
                          <a:pt x="14" y="13827"/>
                        </a:cubicBezTo>
                        <a:close/>
                      </a:path>
                    </a:pathLst>
                  </a:custGeom>
                  <a:solidFill>
                    <a:srgbClr val="434A59"/>
                  </a:solidFill>
                  <a:ln w="8582" cap="flat">
                    <a:noFill/>
                    <a:prstDash val="solid"/>
                    <a:miter/>
                  </a:ln>
                </p:spPr>
                <p:txBody>
                  <a:bodyPr rtlCol="0" anchor="ctr"/>
                  <a:lstStyle/>
                  <a:p>
                    <a:endParaRPr lang="zh-CN" altLang="en-US"/>
                  </a:p>
                </p:txBody>
              </p:sp>
              <p:sp>
                <p:nvSpPr>
                  <p:cNvPr id="107" name="任意多边形: 形状 106"/>
                  <p:cNvSpPr/>
                  <p:nvPr/>
                </p:nvSpPr>
                <p:spPr>
                  <a:xfrm>
                    <a:off x="5460969" y="2159111"/>
                    <a:ext cx="27762" cy="27655"/>
                  </a:xfrm>
                  <a:custGeom>
                    <a:avLst/>
                    <a:gdLst>
                      <a:gd name="connsiteX0" fmla="*/ 14 w 27762"/>
                      <a:gd name="connsiteY0" fmla="*/ 13828 h 27655"/>
                      <a:gd name="connsiteX1" fmla="*/ 14443 w 27762"/>
                      <a:gd name="connsiteY1" fmla="*/ 27655 h 27655"/>
                      <a:gd name="connsiteX2" fmla="*/ 27754 w 27762"/>
                      <a:gd name="connsiteY2" fmla="*/ 13828 h 27655"/>
                      <a:gd name="connsiteX3" fmla="*/ 13326 w 27762"/>
                      <a:gd name="connsiteY3" fmla="*/ 1 h 27655"/>
                      <a:gd name="connsiteX4" fmla="*/ 14 w 27762"/>
                      <a:gd name="connsiteY4" fmla="*/ 13828 h 27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62" h="27655">
                        <a:moveTo>
                          <a:pt x="14" y="13828"/>
                        </a:moveTo>
                        <a:cubicBezTo>
                          <a:pt x="358" y="21472"/>
                          <a:pt x="6799" y="27655"/>
                          <a:pt x="14443" y="27655"/>
                        </a:cubicBezTo>
                        <a:cubicBezTo>
                          <a:pt x="22086" y="27655"/>
                          <a:pt x="28012" y="21472"/>
                          <a:pt x="27754" y="13828"/>
                        </a:cubicBezTo>
                        <a:cubicBezTo>
                          <a:pt x="27411" y="6184"/>
                          <a:pt x="20970" y="1"/>
                          <a:pt x="13326" y="1"/>
                        </a:cubicBezTo>
                        <a:cubicBezTo>
                          <a:pt x="5597" y="-85"/>
                          <a:pt x="-329" y="6184"/>
                          <a:pt x="14" y="13828"/>
                        </a:cubicBezTo>
                        <a:close/>
                      </a:path>
                    </a:pathLst>
                  </a:custGeom>
                  <a:solidFill>
                    <a:srgbClr val="434A59"/>
                  </a:solidFill>
                  <a:ln w="8582" cap="flat">
                    <a:noFill/>
                    <a:prstDash val="solid"/>
                    <a:miter/>
                  </a:ln>
                </p:spPr>
                <p:txBody>
                  <a:bodyPr rtlCol="0" anchor="ctr"/>
                  <a:lstStyle/>
                  <a:p>
                    <a:endParaRPr lang="zh-CN" altLang="en-US"/>
                  </a:p>
                </p:txBody>
              </p:sp>
            </p:grpSp>
            <p:sp>
              <p:nvSpPr>
                <p:cNvPr id="9" name="任意多边形: 形状 107"/>
                <p:cNvSpPr/>
                <p:nvPr/>
              </p:nvSpPr>
              <p:spPr>
                <a:xfrm>
                  <a:off x="4473591" y="2537069"/>
                  <a:ext cx="28513" cy="256039"/>
                </a:xfrm>
                <a:custGeom>
                  <a:avLst/>
                  <a:gdLst>
                    <a:gd name="connsiteX0" fmla="*/ 16833 w 28513"/>
                    <a:gd name="connsiteY0" fmla="*/ 255942 h 256039"/>
                    <a:gd name="connsiteX1" fmla="*/ 19238 w 28513"/>
                    <a:gd name="connsiteY1" fmla="*/ 256028 h 256039"/>
                    <a:gd name="connsiteX2" fmla="*/ 28513 w 28513"/>
                    <a:gd name="connsiteY2" fmla="*/ 247182 h 256039"/>
                    <a:gd name="connsiteX3" fmla="*/ 20869 w 28513"/>
                    <a:gd name="connsiteY3" fmla="*/ 9802 h 256039"/>
                    <a:gd name="connsiteX4" fmla="*/ 11680 w 28513"/>
                    <a:gd name="connsiteY4" fmla="*/ 98 h 256039"/>
                    <a:gd name="connsiteX5" fmla="*/ 9275 w 28513"/>
                    <a:gd name="connsiteY5" fmla="*/ 12 h 256039"/>
                    <a:gd name="connsiteX6" fmla="*/ 0 w 28513"/>
                    <a:gd name="connsiteY6" fmla="*/ 8858 h 256039"/>
                    <a:gd name="connsiteX7" fmla="*/ 7644 w 28513"/>
                    <a:gd name="connsiteY7" fmla="*/ 246237 h 256039"/>
                    <a:gd name="connsiteX8" fmla="*/ 16833 w 28513"/>
                    <a:gd name="connsiteY8" fmla="*/ 255942 h 256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3" h="256039">
                      <a:moveTo>
                        <a:pt x="16833" y="255942"/>
                      </a:moveTo>
                      <a:lnTo>
                        <a:pt x="19238" y="256028"/>
                      </a:lnTo>
                      <a:cubicBezTo>
                        <a:pt x="24305" y="256285"/>
                        <a:pt x="28513" y="252249"/>
                        <a:pt x="28513" y="247182"/>
                      </a:cubicBezTo>
                      <a:lnTo>
                        <a:pt x="20869" y="9802"/>
                      </a:lnTo>
                      <a:cubicBezTo>
                        <a:pt x="20869" y="4735"/>
                        <a:pt x="16747" y="355"/>
                        <a:pt x="11680" y="98"/>
                      </a:cubicBezTo>
                      <a:lnTo>
                        <a:pt x="9275" y="12"/>
                      </a:lnTo>
                      <a:cubicBezTo>
                        <a:pt x="4208" y="-246"/>
                        <a:pt x="0" y="3791"/>
                        <a:pt x="0" y="8858"/>
                      </a:cubicBezTo>
                      <a:lnTo>
                        <a:pt x="7644" y="246237"/>
                      </a:lnTo>
                      <a:cubicBezTo>
                        <a:pt x="7644" y="251390"/>
                        <a:pt x="11766" y="255770"/>
                        <a:pt x="16833" y="255942"/>
                      </a:cubicBezTo>
                      <a:close/>
                    </a:path>
                  </a:pathLst>
                </a:custGeom>
                <a:solidFill>
                  <a:srgbClr val="FFFFFF"/>
                </a:solidFill>
                <a:ln w="8582" cap="flat">
                  <a:noFill/>
                  <a:prstDash val="solid"/>
                  <a:miter/>
                </a:ln>
              </p:spPr>
              <p:txBody>
                <a:bodyPr rtlCol="0" anchor="ctr"/>
                <a:lstStyle/>
                <a:p>
                  <a:endParaRPr lang="zh-CN" altLang="en-US"/>
                </a:p>
              </p:txBody>
            </p:sp>
          </p:grpSp>
          <p:grpSp>
            <p:nvGrpSpPr>
              <p:cNvPr id="10" name="图形 92"/>
              <p:cNvGrpSpPr/>
              <p:nvPr/>
            </p:nvGrpSpPr>
            <p:grpSpPr>
              <a:xfrm>
                <a:off x="11661" y="4853"/>
                <a:ext cx="1578" cy="2610"/>
                <a:chOff x="7404762" y="3081736"/>
                <a:chExt cx="1002201" cy="1657543"/>
              </a:xfrm>
            </p:grpSpPr>
            <p:sp>
              <p:nvSpPr>
                <p:cNvPr id="110" name="任意多边形: 形状 109"/>
                <p:cNvSpPr/>
                <p:nvPr/>
              </p:nvSpPr>
              <p:spPr>
                <a:xfrm>
                  <a:off x="8238653" y="4667268"/>
                  <a:ext cx="111475" cy="72010"/>
                </a:xfrm>
                <a:custGeom>
                  <a:avLst/>
                  <a:gdLst>
                    <a:gd name="connsiteX0" fmla="*/ 43745 w 111475"/>
                    <a:gd name="connsiteY0" fmla="*/ 49684 h 72010"/>
                    <a:gd name="connsiteX1" fmla="*/ 61007 w 111475"/>
                    <a:gd name="connsiteY1" fmla="*/ 25809 h 72010"/>
                    <a:gd name="connsiteX2" fmla="*/ 63240 w 111475"/>
                    <a:gd name="connsiteY2" fmla="*/ 10779 h 72010"/>
                    <a:gd name="connsiteX3" fmla="*/ 82907 w 111475"/>
                    <a:gd name="connsiteY3" fmla="*/ 3651 h 72010"/>
                    <a:gd name="connsiteX4" fmla="*/ 109788 w 111475"/>
                    <a:gd name="connsiteY4" fmla="*/ 1590 h 72010"/>
                    <a:gd name="connsiteX5" fmla="*/ 107469 w 111475"/>
                    <a:gd name="connsiteY5" fmla="*/ 65057 h 72010"/>
                    <a:gd name="connsiteX6" fmla="*/ 30 w 111475"/>
                    <a:gd name="connsiteY6" fmla="*/ 67290 h 72010"/>
                    <a:gd name="connsiteX7" fmla="*/ 43745 w 111475"/>
                    <a:gd name="connsiteY7" fmla="*/ 49684 h 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75" h="72010">
                      <a:moveTo>
                        <a:pt x="43745" y="49684"/>
                      </a:moveTo>
                      <a:cubicBezTo>
                        <a:pt x="54823" y="44875"/>
                        <a:pt x="56283" y="35084"/>
                        <a:pt x="61007" y="25809"/>
                      </a:cubicBezTo>
                      <a:cubicBezTo>
                        <a:pt x="61350" y="25208"/>
                        <a:pt x="63240" y="11810"/>
                        <a:pt x="63240" y="10779"/>
                      </a:cubicBezTo>
                      <a:cubicBezTo>
                        <a:pt x="63326" y="6142"/>
                        <a:pt x="76723" y="-6053"/>
                        <a:pt x="82907" y="3651"/>
                      </a:cubicBezTo>
                      <a:cubicBezTo>
                        <a:pt x="95102" y="22631"/>
                        <a:pt x="110561" y="-6311"/>
                        <a:pt x="109788" y="1590"/>
                      </a:cubicBezTo>
                      <a:cubicBezTo>
                        <a:pt x="107555" y="25122"/>
                        <a:pt x="116230" y="62567"/>
                        <a:pt x="107469" y="65057"/>
                      </a:cubicBezTo>
                      <a:cubicBezTo>
                        <a:pt x="88747" y="70468"/>
                        <a:pt x="1576" y="76394"/>
                        <a:pt x="30" y="67290"/>
                      </a:cubicBezTo>
                      <a:cubicBezTo>
                        <a:pt x="-1000" y="61708"/>
                        <a:pt x="24592" y="58015"/>
                        <a:pt x="43745" y="49684"/>
                      </a:cubicBezTo>
                      <a:close/>
                    </a:path>
                  </a:pathLst>
                </a:custGeom>
                <a:solidFill>
                  <a:srgbClr val="404859"/>
                </a:solidFill>
                <a:ln w="8582" cap="flat">
                  <a:noFill/>
                  <a:prstDash val="solid"/>
                  <a:miter/>
                </a:ln>
              </p:spPr>
              <p:txBody>
                <a:bodyPr rtlCol="0" anchor="ctr"/>
                <a:lstStyle/>
                <a:p>
                  <a:endParaRPr lang="zh-CN" altLang="en-US"/>
                </a:p>
              </p:txBody>
            </p:sp>
            <p:sp>
              <p:nvSpPr>
                <p:cNvPr id="111" name="任意多边形: 形状 110"/>
                <p:cNvSpPr/>
                <p:nvPr/>
              </p:nvSpPr>
              <p:spPr>
                <a:xfrm>
                  <a:off x="7961682" y="4667268"/>
                  <a:ext cx="111475" cy="72010"/>
                </a:xfrm>
                <a:custGeom>
                  <a:avLst/>
                  <a:gdLst>
                    <a:gd name="connsiteX0" fmla="*/ 43745 w 111475"/>
                    <a:gd name="connsiteY0" fmla="*/ 49684 h 72010"/>
                    <a:gd name="connsiteX1" fmla="*/ 61007 w 111475"/>
                    <a:gd name="connsiteY1" fmla="*/ 25809 h 72010"/>
                    <a:gd name="connsiteX2" fmla="*/ 63240 w 111475"/>
                    <a:gd name="connsiteY2" fmla="*/ 10779 h 72010"/>
                    <a:gd name="connsiteX3" fmla="*/ 82907 w 111475"/>
                    <a:gd name="connsiteY3" fmla="*/ 3651 h 72010"/>
                    <a:gd name="connsiteX4" fmla="*/ 109788 w 111475"/>
                    <a:gd name="connsiteY4" fmla="*/ 1590 h 72010"/>
                    <a:gd name="connsiteX5" fmla="*/ 107469 w 111475"/>
                    <a:gd name="connsiteY5" fmla="*/ 65057 h 72010"/>
                    <a:gd name="connsiteX6" fmla="*/ 30 w 111475"/>
                    <a:gd name="connsiteY6" fmla="*/ 67290 h 72010"/>
                    <a:gd name="connsiteX7" fmla="*/ 43745 w 111475"/>
                    <a:gd name="connsiteY7" fmla="*/ 49684 h 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75" h="72010">
                      <a:moveTo>
                        <a:pt x="43745" y="49684"/>
                      </a:moveTo>
                      <a:cubicBezTo>
                        <a:pt x="54823" y="44875"/>
                        <a:pt x="56283" y="35084"/>
                        <a:pt x="61007" y="25809"/>
                      </a:cubicBezTo>
                      <a:cubicBezTo>
                        <a:pt x="61350" y="25208"/>
                        <a:pt x="63240" y="11810"/>
                        <a:pt x="63240" y="10779"/>
                      </a:cubicBezTo>
                      <a:cubicBezTo>
                        <a:pt x="63326" y="6142"/>
                        <a:pt x="76723" y="-6053"/>
                        <a:pt x="82907" y="3651"/>
                      </a:cubicBezTo>
                      <a:cubicBezTo>
                        <a:pt x="95102" y="22631"/>
                        <a:pt x="110561" y="-6311"/>
                        <a:pt x="109788" y="1590"/>
                      </a:cubicBezTo>
                      <a:cubicBezTo>
                        <a:pt x="107555" y="25122"/>
                        <a:pt x="116230" y="62567"/>
                        <a:pt x="107469" y="65057"/>
                      </a:cubicBezTo>
                      <a:cubicBezTo>
                        <a:pt x="88747" y="70468"/>
                        <a:pt x="1576" y="76394"/>
                        <a:pt x="30" y="67290"/>
                      </a:cubicBezTo>
                      <a:cubicBezTo>
                        <a:pt x="-1000" y="61708"/>
                        <a:pt x="24592" y="58015"/>
                        <a:pt x="43745" y="49684"/>
                      </a:cubicBezTo>
                      <a:close/>
                    </a:path>
                  </a:pathLst>
                </a:custGeom>
                <a:solidFill>
                  <a:srgbClr val="404859"/>
                </a:solidFill>
                <a:ln w="8582" cap="flat">
                  <a:noFill/>
                  <a:prstDash val="solid"/>
                  <a:miter/>
                </a:ln>
              </p:spPr>
              <p:txBody>
                <a:bodyPr rtlCol="0" anchor="ctr"/>
                <a:lstStyle/>
                <a:p>
                  <a:endParaRPr lang="zh-CN" altLang="en-US"/>
                </a:p>
              </p:txBody>
            </p:sp>
            <p:sp>
              <p:nvSpPr>
                <p:cNvPr id="112" name="任意多边形: 形状 111"/>
                <p:cNvSpPr/>
                <p:nvPr/>
              </p:nvSpPr>
              <p:spPr>
                <a:xfrm>
                  <a:off x="7509435" y="3265641"/>
                  <a:ext cx="449811" cy="424664"/>
                </a:xfrm>
                <a:custGeom>
                  <a:avLst/>
                  <a:gdLst>
                    <a:gd name="connsiteX0" fmla="*/ 406330 w 449811"/>
                    <a:gd name="connsiteY0" fmla="*/ 926 h 424664"/>
                    <a:gd name="connsiteX1" fmla="*/ 292106 w 449811"/>
                    <a:gd name="connsiteY1" fmla="*/ 256599 h 424664"/>
                    <a:gd name="connsiteX2" fmla="*/ 6890 w 449811"/>
                    <a:gd name="connsiteY2" fmla="*/ 302889 h 424664"/>
                    <a:gd name="connsiteX3" fmla="*/ 16251 w 449811"/>
                    <a:gd name="connsiteY3" fmla="*/ 385938 h 424664"/>
                    <a:gd name="connsiteX4" fmla="*/ 329036 w 449811"/>
                    <a:gd name="connsiteY4" fmla="*/ 383705 h 424664"/>
                    <a:gd name="connsiteX5" fmla="*/ 441112 w 449811"/>
                    <a:gd name="connsiteY5" fmla="*/ 227141 h 424664"/>
                    <a:gd name="connsiteX6" fmla="*/ 406330 w 449811"/>
                    <a:gd name="connsiteY6" fmla="*/ 926 h 42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811" h="424664">
                      <a:moveTo>
                        <a:pt x="406330" y="926"/>
                      </a:moveTo>
                      <a:cubicBezTo>
                        <a:pt x="344924" y="-17453"/>
                        <a:pt x="315209" y="243630"/>
                        <a:pt x="292106" y="256599"/>
                      </a:cubicBezTo>
                      <a:cubicBezTo>
                        <a:pt x="270120" y="268966"/>
                        <a:pt x="70529" y="297307"/>
                        <a:pt x="6890" y="302889"/>
                      </a:cubicBezTo>
                      <a:cubicBezTo>
                        <a:pt x="-5992" y="304006"/>
                        <a:pt x="363" y="372368"/>
                        <a:pt x="16251" y="385938"/>
                      </a:cubicBezTo>
                      <a:cubicBezTo>
                        <a:pt x="77314" y="437897"/>
                        <a:pt x="153062" y="437983"/>
                        <a:pt x="329036" y="383705"/>
                      </a:cubicBezTo>
                      <a:cubicBezTo>
                        <a:pt x="406244" y="359915"/>
                        <a:pt x="428058" y="288805"/>
                        <a:pt x="441112" y="227141"/>
                      </a:cubicBezTo>
                      <a:cubicBezTo>
                        <a:pt x="463614" y="121076"/>
                        <a:pt x="439051" y="10717"/>
                        <a:pt x="406330" y="926"/>
                      </a:cubicBezTo>
                      <a:close/>
                    </a:path>
                  </a:pathLst>
                </a:custGeom>
                <a:solidFill>
                  <a:srgbClr val="F2A25C"/>
                </a:solidFill>
                <a:ln w="8582" cap="flat">
                  <a:noFill/>
                  <a:prstDash val="solid"/>
                  <a:miter/>
                </a:ln>
              </p:spPr>
              <p:txBody>
                <a:bodyPr rtlCol="0" anchor="ctr"/>
                <a:lstStyle/>
                <a:p>
                  <a:endParaRPr lang="zh-CN" altLang="en-US"/>
                </a:p>
              </p:txBody>
            </p:sp>
            <p:sp>
              <p:nvSpPr>
                <p:cNvPr id="113" name="任意多边形: 形状 112"/>
                <p:cNvSpPr/>
                <p:nvPr/>
              </p:nvSpPr>
              <p:spPr>
                <a:xfrm>
                  <a:off x="7979388" y="3558575"/>
                  <a:ext cx="385371" cy="1136607"/>
                </a:xfrm>
                <a:custGeom>
                  <a:avLst/>
                  <a:gdLst>
                    <a:gd name="connsiteX0" fmla="*/ 2850 w 385371"/>
                    <a:gd name="connsiteY0" fmla="*/ 210749 h 1136607"/>
                    <a:gd name="connsiteX1" fmla="*/ 10150 w 385371"/>
                    <a:gd name="connsiteY1" fmla="*/ 53584 h 1136607"/>
                    <a:gd name="connsiteX2" fmla="*/ 294508 w 385371"/>
                    <a:gd name="connsiteY2" fmla="*/ 58823 h 1136607"/>
                    <a:gd name="connsiteX3" fmla="*/ 338909 w 385371"/>
                    <a:gd name="connsiteY3" fmla="*/ 258757 h 1136607"/>
                    <a:gd name="connsiteX4" fmla="*/ 385371 w 385371"/>
                    <a:gd name="connsiteY4" fmla="*/ 1124969 h 1136607"/>
                    <a:gd name="connsiteX5" fmla="*/ 321732 w 385371"/>
                    <a:gd name="connsiteY5" fmla="*/ 1131238 h 1136607"/>
                    <a:gd name="connsiteX6" fmla="*/ 281367 w 385371"/>
                    <a:gd name="connsiteY6" fmla="*/ 1124969 h 1136607"/>
                    <a:gd name="connsiteX7" fmla="*/ 151170 w 385371"/>
                    <a:gd name="connsiteY7" fmla="*/ 274216 h 1136607"/>
                    <a:gd name="connsiteX8" fmla="*/ 138201 w 385371"/>
                    <a:gd name="connsiteY8" fmla="*/ 1131754 h 1136607"/>
                    <a:gd name="connsiteX9" fmla="*/ 42786 w 385371"/>
                    <a:gd name="connsiteY9" fmla="*/ 1136306 h 1136607"/>
                    <a:gd name="connsiteX10" fmla="*/ 2077 w 385371"/>
                    <a:gd name="connsiteY10" fmla="*/ 1124110 h 1136607"/>
                    <a:gd name="connsiteX11" fmla="*/ 2850 w 385371"/>
                    <a:gd name="connsiteY11" fmla="*/ 210749 h 1136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71" h="1136607">
                      <a:moveTo>
                        <a:pt x="2850" y="210749"/>
                      </a:moveTo>
                      <a:cubicBezTo>
                        <a:pt x="5427" y="154238"/>
                        <a:pt x="7917" y="60454"/>
                        <a:pt x="10150" y="53584"/>
                      </a:cubicBezTo>
                      <a:cubicBezTo>
                        <a:pt x="44933" y="-54371"/>
                        <a:pt x="270203" y="29279"/>
                        <a:pt x="294508" y="58823"/>
                      </a:cubicBezTo>
                      <a:cubicBezTo>
                        <a:pt x="332725" y="103997"/>
                        <a:pt x="330493" y="161796"/>
                        <a:pt x="338909" y="258757"/>
                      </a:cubicBezTo>
                      <a:cubicBezTo>
                        <a:pt x="342688" y="302386"/>
                        <a:pt x="385371" y="1124969"/>
                        <a:pt x="385371" y="1124969"/>
                      </a:cubicBezTo>
                      <a:cubicBezTo>
                        <a:pt x="385371" y="1124969"/>
                        <a:pt x="355656" y="1134330"/>
                        <a:pt x="321732" y="1131238"/>
                      </a:cubicBezTo>
                      <a:cubicBezTo>
                        <a:pt x="297685" y="1129091"/>
                        <a:pt x="281367" y="1124969"/>
                        <a:pt x="281367" y="1124969"/>
                      </a:cubicBezTo>
                      <a:cubicBezTo>
                        <a:pt x="204331" y="826699"/>
                        <a:pt x="151170" y="274216"/>
                        <a:pt x="151170" y="274216"/>
                      </a:cubicBezTo>
                      <a:cubicBezTo>
                        <a:pt x="146360" y="405273"/>
                        <a:pt x="138201" y="1131754"/>
                        <a:pt x="138201" y="1131754"/>
                      </a:cubicBezTo>
                      <a:cubicBezTo>
                        <a:pt x="138201" y="1131754"/>
                        <a:pt x="85813" y="1132870"/>
                        <a:pt x="42786" y="1136306"/>
                      </a:cubicBezTo>
                      <a:cubicBezTo>
                        <a:pt x="11009" y="1138882"/>
                        <a:pt x="2077" y="1124110"/>
                        <a:pt x="2077" y="1124110"/>
                      </a:cubicBezTo>
                      <a:cubicBezTo>
                        <a:pt x="2077" y="1124110"/>
                        <a:pt x="-3076" y="615084"/>
                        <a:pt x="2850" y="210749"/>
                      </a:cubicBezTo>
                      <a:close/>
                    </a:path>
                  </a:pathLst>
                </a:custGeom>
                <a:solidFill>
                  <a:srgbClr val="54678C"/>
                </a:solidFill>
                <a:ln w="8582" cap="flat">
                  <a:noFill/>
                  <a:prstDash val="solid"/>
                  <a:miter/>
                </a:ln>
              </p:spPr>
              <p:txBody>
                <a:bodyPr rtlCol="0" anchor="ctr"/>
                <a:lstStyle/>
                <a:p>
                  <a:endParaRPr lang="zh-CN" altLang="en-US"/>
                </a:p>
              </p:txBody>
            </p:sp>
            <p:sp>
              <p:nvSpPr>
                <p:cNvPr id="114" name="任意多边形: 形状 113"/>
                <p:cNvSpPr/>
                <p:nvPr/>
              </p:nvSpPr>
              <p:spPr>
                <a:xfrm>
                  <a:off x="8014959" y="3641960"/>
                  <a:ext cx="296466" cy="105940"/>
                </a:xfrm>
                <a:custGeom>
                  <a:avLst/>
                  <a:gdLst>
                    <a:gd name="connsiteX0" fmla="*/ 275340 w 296466"/>
                    <a:gd name="connsiteY0" fmla="*/ 0 h 105940"/>
                    <a:gd name="connsiteX1" fmla="*/ 0 w 296466"/>
                    <a:gd name="connsiteY1" fmla="*/ 91293 h 105940"/>
                    <a:gd name="connsiteX2" fmla="*/ 197015 w 296466"/>
                    <a:gd name="connsiteY2" fmla="*/ 102372 h 105940"/>
                    <a:gd name="connsiteX3" fmla="*/ 296467 w 296466"/>
                    <a:gd name="connsiteY3" fmla="*/ 88974 h 105940"/>
                    <a:gd name="connsiteX4" fmla="*/ 275340 w 296466"/>
                    <a:gd name="connsiteY4" fmla="*/ 0 h 105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466" h="105940">
                      <a:moveTo>
                        <a:pt x="275340" y="0"/>
                      </a:moveTo>
                      <a:lnTo>
                        <a:pt x="0" y="91293"/>
                      </a:lnTo>
                      <a:cubicBezTo>
                        <a:pt x="0" y="91293"/>
                        <a:pt x="93011" y="114653"/>
                        <a:pt x="197015" y="102372"/>
                      </a:cubicBezTo>
                      <a:cubicBezTo>
                        <a:pt x="242189" y="97047"/>
                        <a:pt x="274395" y="92410"/>
                        <a:pt x="296467" y="88974"/>
                      </a:cubicBezTo>
                      <a:cubicBezTo>
                        <a:pt x="292945" y="53161"/>
                        <a:pt x="287879" y="24562"/>
                        <a:pt x="275340" y="0"/>
                      </a:cubicBezTo>
                      <a:close/>
                    </a:path>
                  </a:pathLst>
                </a:custGeom>
                <a:solidFill>
                  <a:srgbClr val="40516B"/>
                </a:solidFill>
                <a:ln w="8582" cap="flat">
                  <a:noFill/>
                  <a:prstDash val="solid"/>
                  <a:miter/>
                </a:ln>
              </p:spPr>
              <p:txBody>
                <a:bodyPr rtlCol="0" anchor="ctr"/>
                <a:lstStyle/>
                <a:p>
                  <a:endParaRPr lang="zh-CN" altLang="en-US"/>
                </a:p>
              </p:txBody>
            </p:sp>
            <p:sp>
              <p:nvSpPr>
                <p:cNvPr id="115" name="任意多边形: 形状 114"/>
                <p:cNvSpPr/>
                <p:nvPr/>
              </p:nvSpPr>
              <p:spPr>
                <a:xfrm>
                  <a:off x="7874259" y="3213067"/>
                  <a:ext cx="434996" cy="520341"/>
                </a:xfrm>
                <a:custGeom>
                  <a:avLst/>
                  <a:gdLst>
                    <a:gd name="connsiteX0" fmla="*/ 93722 w 434996"/>
                    <a:gd name="connsiteY0" fmla="*/ 518469 h 520341"/>
                    <a:gd name="connsiteX1" fmla="*/ 7582 w 434996"/>
                    <a:gd name="connsiteY1" fmla="*/ 71622 h 520341"/>
                    <a:gd name="connsiteX2" fmla="*/ 255611 w 434996"/>
                    <a:gd name="connsiteY2" fmla="*/ 52212 h 520341"/>
                    <a:gd name="connsiteX3" fmla="*/ 433731 w 434996"/>
                    <a:gd name="connsiteY3" fmla="*/ 447272 h 520341"/>
                    <a:gd name="connsiteX4" fmla="*/ 235085 w 434996"/>
                    <a:gd name="connsiteY4" fmla="*/ 517009 h 520341"/>
                    <a:gd name="connsiteX5" fmla="*/ 93722 w 434996"/>
                    <a:gd name="connsiteY5" fmla="*/ 518469 h 52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996" h="520341">
                      <a:moveTo>
                        <a:pt x="93722" y="518469"/>
                      </a:moveTo>
                      <a:cubicBezTo>
                        <a:pt x="80410" y="309259"/>
                        <a:pt x="-29433" y="131654"/>
                        <a:pt x="7582" y="71622"/>
                      </a:cubicBezTo>
                      <a:cubicBezTo>
                        <a:pt x="72166" y="-33069"/>
                        <a:pt x="204081" y="-8163"/>
                        <a:pt x="255611" y="52212"/>
                      </a:cubicBezTo>
                      <a:cubicBezTo>
                        <a:pt x="323458" y="131739"/>
                        <a:pt x="448933" y="404159"/>
                        <a:pt x="433731" y="447272"/>
                      </a:cubicBezTo>
                      <a:cubicBezTo>
                        <a:pt x="415696" y="473896"/>
                        <a:pt x="387612" y="494422"/>
                        <a:pt x="235085" y="517009"/>
                      </a:cubicBezTo>
                      <a:cubicBezTo>
                        <a:pt x="206228" y="521217"/>
                        <a:pt x="125155" y="521131"/>
                        <a:pt x="93722" y="518469"/>
                      </a:cubicBezTo>
                      <a:close/>
                    </a:path>
                  </a:pathLst>
                </a:custGeom>
                <a:solidFill>
                  <a:srgbClr val="FFE164"/>
                </a:solidFill>
                <a:ln w="8582" cap="flat">
                  <a:noFill/>
                  <a:prstDash val="solid"/>
                  <a:miter/>
                </a:ln>
              </p:spPr>
              <p:txBody>
                <a:bodyPr rtlCol="0" anchor="ctr"/>
                <a:lstStyle/>
                <a:p>
                  <a:endParaRPr lang="zh-CN" altLang="en-US"/>
                </a:p>
              </p:txBody>
            </p:sp>
            <p:sp>
              <p:nvSpPr>
                <p:cNvPr id="116" name="任意多边形: 形状 115"/>
                <p:cNvSpPr/>
                <p:nvPr/>
              </p:nvSpPr>
              <p:spPr>
                <a:xfrm>
                  <a:off x="7865711" y="3090016"/>
                  <a:ext cx="84970" cy="80019"/>
                </a:xfrm>
                <a:custGeom>
                  <a:avLst/>
                  <a:gdLst>
                    <a:gd name="connsiteX0" fmla="*/ 8744 w 84970"/>
                    <a:gd name="connsiteY0" fmla="*/ 45409 h 80019"/>
                    <a:gd name="connsiteX1" fmla="*/ 4279 w 84970"/>
                    <a:gd name="connsiteY1" fmla="*/ 22565 h 80019"/>
                    <a:gd name="connsiteX2" fmla="*/ 82432 w 84970"/>
                    <a:gd name="connsiteY2" fmla="*/ 36563 h 80019"/>
                    <a:gd name="connsiteX3" fmla="*/ 78739 w 84970"/>
                    <a:gd name="connsiteY3" fmla="*/ 80020 h 80019"/>
                    <a:gd name="connsiteX4" fmla="*/ 8744 w 84970"/>
                    <a:gd name="connsiteY4" fmla="*/ 45409 h 80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0" h="80019">
                      <a:moveTo>
                        <a:pt x="8744" y="45409"/>
                      </a:moveTo>
                      <a:cubicBezTo>
                        <a:pt x="8744" y="45409"/>
                        <a:pt x="-7487" y="36993"/>
                        <a:pt x="4279" y="22565"/>
                      </a:cubicBezTo>
                      <a:cubicBezTo>
                        <a:pt x="38718" y="-19518"/>
                        <a:pt x="71353" y="4357"/>
                        <a:pt x="82432" y="36563"/>
                      </a:cubicBezTo>
                      <a:cubicBezTo>
                        <a:pt x="89818" y="58120"/>
                        <a:pt x="78739" y="80020"/>
                        <a:pt x="78739" y="80020"/>
                      </a:cubicBezTo>
                      <a:cubicBezTo>
                        <a:pt x="78739" y="80020"/>
                        <a:pt x="19050" y="69456"/>
                        <a:pt x="8744" y="45409"/>
                      </a:cubicBezTo>
                      <a:close/>
                    </a:path>
                  </a:pathLst>
                </a:custGeom>
                <a:solidFill>
                  <a:srgbClr val="AF5546"/>
                </a:solidFill>
                <a:ln w="8582" cap="flat">
                  <a:noFill/>
                  <a:prstDash val="solid"/>
                  <a:miter/>
                </a:ln>
              </p:spPr>
              <p:txBody>
                <a:bodyPr rtlCol="0" anchor="ctr"/>
                <a:lstStyle/>
                <a:p>
                  <a:endParaRPr lang="zh-CN" altLang="en-US"/>
                </a:p>
              </p:txBody>
            </p:sp>
            <p:sp>
              <p:nvSpPr>
                <p:cNvPr id="117" name="任意多边形: 形状 116"/>
                <p:cNvSpPr/>
                <p:nvPr/>
              </p:nvSpPr>
              <p:spPr>
                <a:xfrm>
                  <a:off x="7919028" y="3151399"/>
                  <a:ext cx="63135" cy="106934"/>
                </a:xfrm>
                <a:custGeom>
                  <a:avLst/>
                  <a:gdLst>
                    <a:gd name="connsiteX0" fmla="*/ 16490 w 63135"/>
                    <a:gd name="connsiteY0" fmla="*/ 0 h 106934"/>
                    <a:gd name="connsiteX1" fmla="*/ 62179 w 63135"/>
                    <a:gd name="connsiteY1" fmla="*/ 68277 h 106934"/>
                    <a:gd name="connsiteX2" fmla="*/ 31863 w 63135"/>
                    <a:gd name="connsiteY2" fmla="*/ 106151 h 106934"/>
                    <a:gd name="connsiteX3" fmla="*/ 19667 w 63135"/>
                    <a:gd name="connsiteY3" fmla="*/ 99967 h 106934"/>
                    <a:gd name="connsiteX4" fmla="*/ 0 w 63135"/>
                    <a:gd name="connsiteY4" fmla="*/ 27311 h 106934"/>
                    <a:gd name="connsiteX5" fmla="*/ 16490 w 63135"/>
                    <a:gd name="connsiteY5" fmla="*/ 0 h 10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35" h="106934">
                      <a:moveTo>
                        <a:pt x="16490" y="0"/>
                      </a:moveTo>
                      <a:lnTo>
                        <a:pt x="62179" y="68277"/>
                      </a:lnTo>
                      <a:cubicBezTo>
                        <a:pt x="67761" y="78926"/>
                        <a:pt x="47751" y="103317"/>
                        <a:pt x="31863" y="106151"/>
                      </a:cubicBezTo>
                      <a:cubicBezTo>
                        <a:pt x="27483" y="106924"/>
                        <a:pt x="20612" y="109071"/>
                        <a:pt x="19667" y="99967"/>
                      </a:cubicBezTo>
                      <a:lnTo>
                        <a:pt x="0" y="27311"/>
                      </a:lnTo>
                      <a:lnTo>
                        <a:pt x="16490" y="0"/>
                      </a:lnTo>
                      <a:close/>
                    </a:path>
                  </a:pathLst>
                </a:custGeom>
                <a:solidFill>
                  <a:srgbClr val="FF867A"/>
                </a:solidFill>
                <a:ln w="8582" cap="flat">
                  <a:noFill/>
                  <a:prstDash val="solid"/>
                  <a:miter/>
                </a:ln>
              </p:spPr>
              <p:txBody>
                <a:bodyPr rtlCol="0" anchor="ctr"/>
                <a:lstStyle/>
                <a:p>
                  <a:endParaRPr lang="zh-CN" altLang="en-US"/>
                </a:p>
              </p:txBody>
            </p:sp>
            <p:sp>
              <p:nvSpPr>
                <p:cNvPr id="118" name="任意多边形: 形状 117"/>
                <p:cNvSpPr/>
                <p:nvPr/>
              </p:nvSpPr>
              <p:spPr>
                <a:xfrm>
                  <a:off x="7864465" y="3081736"/>
                  <a:ext cx="58072" cy="69190"/>
                </a:xfrm>
                <a:custGeom>
                  <a:avLst/>
                  <a:gdLst>
                    <a:gd name="connsiteX0" fmla="*/ 49067 w 58072"/>
                    <a:gd name="connsiteY0" fmla="*/ 12208 h 69190"/>
                    <a:gd name="connsiteX1" fmla="*/ 25793 w 58072"/>
                    <a:gd name="connsiteY1" fmla="*/ 98 h 69190"/>
                    <a:gd name="connsiteX2" fmla="*/ 2347 w 58072"/>
                    <a:gd name="connsiteY2" fmla="*/ 29298 h 69190"/>
                    <a:gd name="connsiteX3" fmla="*/ 31633 w 58072"/>
                    <a:gd name="connsiteY3" fmla="*/ 68976 h 69190"/>
                    <a:gd name="connsiteX4" fmla="*/ 49067 w 58072"/>
                    <a:gd name="connsiteY4" fmla="*/ 12208 h 69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72" h="69190">
                      <a:moveTo>
                        <a:pt x="49067" y="12208"/>
                      </a:moveTo>
                      <a:cubicBezTo>
                        <a:pt x="49067" y="12208"/>
                        <a:pt x="44086" y="-1276"/>
                        <a:pt x="25793" y="98"/>
                      </a:cubicBezTo>
                      <a:cubicBezTo>
                        <a:pt x="7414" y="1558"/>
                        <a:pt x="10420" y="11005"/>
                        <a:pt x="2347" y="29298"/>
                      </a:cubicBezTo>
                      <a:cubicBezTo>
                        <a:pt x="-5726" y="47591"/>
                        <a:pt x="7757" y="63909"/>
                        <a:pt x="31633" y="68976"/>
                      </a:cubicBezTo>
                      <a:cubicBezTo>
                        <a:pt x="48294" y="72497"/>
                        <a:pt x="70881" y="31789"/>
                        <a:pt x="49067" y="12208"/>
                      </a:cubicBezTo>
                      <a:close/>
                    </a:path>
                  </a:pathLst>
                </a:custGeom>
                <a:solidFill>
                  <a:srgbClr val="AF5546"/>
                </a:solidFill>
                <a:ln w="8582" cap="flat">
                  <a:noFill/>
                  <a:prstDash val="solid"/>
                  <a:miter/>
                </a:ln>
              </p:spPr>
              <p:txBody>
                <a:bodyPr rtlCol="0" anchor="ctr"/>
                <a:lstStyle/>
                <a:p>
                  <a:endParaRPr lang="zh-CN" altLang="en-US"/>
                </a:p>
              </p:txBody>
            </p:sp>
            <p:sp>
              <p:nvSpPr>
                <p:cNvPr id="119" name="任意多边形: 形状 118"/>
                <p:cNvSpPr/>
                <p:nvPr/>
              </p:nvSpPr>
              <p:spPr>
                <a:xfrm>
                  <a:off x="7881474" y="3115465"/>
                  <a:ext cx="61686" cy="84105"/>
                </a:xfrm>
                <a:custGeom>
                  <a:avLst/>
                  <a:gdLst>
                    <a:gd name="connsiteX0" fmla="*/ 40474 w 61686"/>
                    <a:gd name="connsiteY0" fmla="*/ 10255 h 84105"/>
                    <a:gd name="connsiteX1" fmla="*/ 57308 w 61686"/>
                    <a:gd name="connsiteY1" fmla="*/ 34131 h 84105"/>
                    <a:gd name="connsiteX2" fmla="*/ 54044 w 61686"/>
                    <a:gd name="connsiteY2" fmla="*/ 68226 h 84105"/>
                    <a:gd name="connsiteX3" fmla="*/ 27334 w 61686"/>
                    <a:gd name="connsiteY3" fmla="*/ 83857 h 84105"/>
                    <a:gd name="connsiteX4" fmla="*/ 4748 w 61686"/>
                    <a:gd name="connsiteY4" fmla="*/ 64275 h 84105"/>
                    <a:gd name="connsiteX5" fmla="*/ 281 w 61686"/>
                    <a:gd name="connsiteY5" fmla="*/ 20475 h 84105"/>
                    <a:gd name="connsiteX6" fmla="*/ 13507 w 61686"/>
                    <a:gd name="connsiteY6" fmla="*/ 551 h 84105"/>
                    <a:gd name="connsiteX7" fmla="*/ 40474 w 61686"/>
                    <a:gd name="connsiteY7" fmla="*/ 10255 h 8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6" h="84105">
                      <a:moveTo>
                        <a:pt x="40474" y="10255"/>
                      </a:moveTo>
                      <a:lnTo>
                        <a:pt x="57308" y="34131"/>
                      </a:lnTo>
                      <a:cubicBezTo>
                        <a:pt x="63835" y="45210"/>
                        <a:pt x="63319" y="59208"/>
                        <a:pt x="54044" y="68226"/>
                      </a:cubicBezTo>
                      <a:cubicBezTo>
                        <a:pt x="45542" y="76471"/>
                        <a:pt x="39873" y="81710"/>
                        <a:pt x="27334" y="83857"/>
                      </a:cubicBezTo>
                      <a:cubicBezTo>
                        <a:pt x="16857" y="85660"/>
                        <a:pt x="8698" y="77501"/>
                        <a:pt x="4748" y="64275"/>
                      </a:cubicBezTo>
                      <a:cubicBezTo>
                        <a:pt x="-405" y="47013"/>
                        <a:pt x="-320" y="29751"/>
                        <a:pt x="281" y="20475"/>
                      </a:cubicBezTo>
                      <a:cubicBezTo>
                        <a:pt x="883" y="10513"/>
                        <a:pt x="6293" y="3385"/>
                        <a:pt x="13507" y="551"/>
                      </a:cubicBezTo>
                      <a:cubicBezTo>
                        <a:pt x="21580" y="-2713"/>
                        <a:pt x="22182" y="9568"/>
                        <a:pt x="40474" y="10255"/>
                      </a:cubicBezTo>
                      <a:close/>
                    </a:path>
                  </a:pathLst>
                </a:custGeom>
                <a:solidFill>
                  <a:srgbClr val="FF867A"/>
                </a:solidFill>
                <a:ln w="8582" cap="flat">
                  <a:noFill/>
                  <a:prstDash val="solid"/>
                  <a:miter/>
                </a:ln>
              </p:spPr>
              <p:txBody>
                <a:bodyPr rtlCol="0" anchor="ctr"/>
                <a:lstStyle/>
                <a:p>
                  <a:endParaRPr lang="zh-CN" altLang="en-US"/>
                </a:p>
              </p:txBody>
            </p:sp>
            <p:sp>
              <p:nvSpPr>
                <p:cNvPr id="120" name="任意多边形: 形状 119"/>
                <p:cNvSpPr/>
                <p:nvPr/>
              </p:nvSpPr>
              <p:spPr>
                <a:xfrm>
                  <a:off x="7891200" y="3161520"/>
                  <a:ext cx="10975" cy="4146"/>
                </a:xfrm>
                <a:custGeom>
                  <a:avLst/>
                  <a:gdLst>
                    <a:gd name="connsiteX0" fmla="*/ 9450 w 10975"/>
                    <a:gd name="connsiteY0" fmla="*/ 872 h 4146"/>
                    <a:gd name="connsiteX1" fmla="*/ 1806 w 10975"/>
                    <a:gd name="connsiteY1" fmla="*/ 99 h 4146"/>
                    <a:gd name="connsiteX2" fmla="*/ 1119 w 10975"/>
                    <a:gd name="connsiteY2" fmla="*/ 3105 h 4146"/>
                    <a:gd name="connsiteX3" fmla="*/ 9536 w 10975"/>
                    <a:gd name="connsiteY3" fmla="*/ 3964 h 4146"/>
                    <a:gd name="connsiteX4" fmla="*/ 9450 w 10975"/>
                    <a:gd name="connsiteY4" fmla="*/ 872 h 4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 h="4146">
                      <a:moveTo>
                        <a:pt x="9450" y="872"/>
                      </a:moveTo>
                      <a:cubicBezTo>
                        <a:pt x="6788" y="1216"/>
                        <a:pt x="4297" y="958"/>
                        <a:pt x="1806" y="99"/>
                      </a:cubicBezTo>
                      <a:cubicBezTo>
                        <a:pt x="-83" y="-588"/>
                        <a:pt x="-770" y="2504"/>
                        <a:pt x="1119" y="3105"/>
                      </a:cubicBezTo>
                      <a:cubicBezTo>
                        <a:pt x="3868" y="4050"/>
                        <a:pt x="6702" y="4393"/>
                        <a:pt x="9536" y="3964"/>
                      </a:cubicBezTo>
                      <a:cubicBezTo>
                        <a:pt x="11511" y="3706"/>
                        <a:pt x="11425" y="614"/>
                        <a:pt x="9450" y="872"/>
                      </a:cubicBezTo>
                      <a:close/>
                    </a:path>
                  </a:pathLst>
                </a:custGeom>
                <a:solidFill>
                  <a:srgbClr val="C66C67"/>
                </a:solidFill>
                <a:ln w="8582" cap="flat">
                  <a:noFill/>
                  <a:prstDash val="solid"/>
                  <a:miter/>
                </a:ln>
              </p:spPr>
              <p:txBody>
                <a:bodyPr rtlCol="0" anchor="ctr"/>
                <a:lstStyle/>
                <a:p>
                  <a:endParaRPr lang="zh-CN" altLang="en-US"/>
                </a:p>
              </p:txBody>
            </p:sp>
            <p:sp>
              <p:nvSpPr>
                <p:cNvPr id="121" name="任意多边形: 形状 120"/>
                <p:cNvSpPr/>
                <p:nvPr/>
              </p:nvSpPr>
              <p:spPr>
                <a:xfrm>
                  <a:off x="7888405" y="3165691"/>
                  <a:ext cx="24875" cy="15819"/>
                </a:xfrm>
                <a:custGeom>
                  <a:avLst/>
                  <a:gdLst>
                    <a:gd name="connsiteX0" fmla="*/ 23323 w 24875"/>
                    <a:gd name="connsiteY0" fmla="*/ 51 h 15819"/>
                    <a:gd name="connsiteX1" fmla="*/ 822 w 24875"/>
                    <a:gd name="connsiteY1" fmla="*/ 7093 h 15819"/>
                    <a:gd name="connsiteX2" fmla="*/ 135 w 24875"/>
                    <a:gd name="connsiteY2" fmla="*/ 8811 h 15819"/>
                    <a:gd name="connsiteX3" fmla="*/ 9668 w 24875"/>
                    <a:gd name="connsiteY3" fmla="*/ 14822 h 15819"/>
                    <a:gd name="connsiteX4" fmla="*/ 24869 w 24875"/>
                    <a:gd name="connsiteY4" fmla="*/ 1339 h 15819"/>
                    <a:gd name="connsiteX5" fmla="*/ 23323 w 24875"/>
                    <a:gd name="connsiteY5" fmla="*/ 51 h 1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5" h="15819">
                      <a:moveTo>
                        <a:pt x="23323" y="51"/>
                      </a:moveTo>
                      <a:cubicBezTo>
                        <a:pt x="19544" y="995"/>
                        <a:pt x="10355" y="3400"/>
                        <a:pt x="822" y="7093"/>
                      </a:cubicBezTo>
                      <a:cubicBezTo>
                        <a:pt x="135" y="7351"/>
                        <a:pt x="-209" y="8209"/>
                        <a:pt x="135" y="8811"/>
                      </a:cubicBezTo>
                      <a:cubicBezTo>
                        <a:pt x="1165" y="10786"/>
                        <a:pt x="6748" y="13620"/>
                        <a:pt x="9668" y="14822"/>
                      </a:cubicBezTo>
                      <a:cubicBezTo>
                        <a:pt x="15508" y="17227"/>
                        <a:pt x="24354" y="16196"/>
                        <a:pt x="24869" y="1339"/>
                      </a:cubicBezTo>
                      <a:cubicBezTo>
                        <a:pt x="24955" y="566"/>
                        <a:pt x="24182" y="-207"/>
                        <a:pt x="23323" y="51"/>
                      </a:cubicBezTo>
                      <a:close/>
                    </a:path>
                  </a:pathLst>
                </a:custGeom>
                <a:solidFill>
                  <a:srgbClr val="FFFFFF"/>
                </a:solidFill>
                <a:ln w="8582" cap="flat">
                  <a:noFill/>
                  <a:prstDash val="solid"/>
                  <a:miter/>
                </a:ln>
              </p:spPr>
              <p:txBody>
                <a:bodyPr rtlCol="0" anchor="ctr"/>
                <a:lstStyle/>
                <a:p>
                  <a:endParaRPr lang="zh-CN" altLang="en-US"/>
                </a:p>
              </p:txBody>
            </p:sp>
            <p:sp>
              <p:nvSpPr>
                <p:cNvPr id="122" name="任意多边形: 形状 121"/>
                <p:cNvSpPr/>
                <p:nvPr/>
              </p:nvSpPr>
              <p:spPr>
                <a:xfrm>
                  <a:off x="7931567" y="3131977"/>
                  <a:ext cx="14246" cy="29563"/>
                </a:xfrm>
                <a:custGeom>
                  <a:avLst/>
                  <a:gdLst>
                    <a:gd name="connsiteX0" fmla="*/ 258 w 14246"/>
                    <a:gd name="connsiteY0" fmla="*/ 15299 h 29563"/>
                    <a:gd name="connsiteX1" fmla="*/ 172 w 14246"/>
                    <a:gd name="connsiteY1" fmla="*/ 8686 h 29563"/>
                    <a:gd name="connsiteX2" fmla="*/ 6613 w 14246"/>
                    <a:gd name="connsiteY2" fmla="*/ 528 h 29563"/>
                    <a:gd name="connsiteX3" fmla="*/ 7043 w 14246"/>
                    <a:gd name="connsiteY3" fmla="*/ 29298 h 29563"/>
                    <a:gd name="connsiteX4" fmla="*/ 258 w 14246"/>
                    <a:gd name="connsiteY4" fmla="*/ 15299 h 29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46" h="29563">
                      <a:moveTo>
                        <a:pt x="258" y="15299"/>
                      </a:moveTo>
                      <a:cubicBezTo>
                        <a:pt x="516" y="13067"/>
                        <a:pt x="430" y="10834"/>
                        <a:pt x="172" y="8686"/>
                      </a:cubicBezTo>
                      <a:cubicBezTo>
                        <a:pt x="-257" y="4478"/>
                        <a:pt x="86" y="-1877"/>
                        <a:pt x="6613" y="528"/>
                      </a:cubicBezTo>
                      <a:cubicBezTo>
                        <a:pt x="16146" y="4049"/>
                        <a:pt x="17263" y="26550"/>
                        <a:pt x="7043" y="29298"/>
                      </a:cubicBezTo>
                      <a:cubicBezTo>
                        <a:pt x="-515" y="31360"/>
                        <a:pt x="-343" y="20882"/>
                        <a:pt x="258" y="15299"/>
                      </a:cubicBezTo>
                      <a:close/>
                    </a:path>
                  </a:pathLst>
                </a:custGeom>
                <a:solidFill>
                  <a:srgbClr val="FF867A"/>
                </a:solidFill>
                <a:ln w="8582" cap="flat">
                  <a:noFill/>
                  <a:prstDash val="solid"/>
                  <a:miter/>
                </a:ln>
              </p:spPr>
              <p:txBody>
                <a:bodyPr rtlCol="0" anchor="ctr"/>
                <a:lstStyle/>
                <a:p>
                  <a:endParaRPr lang="zh-CN" altLang="en-US"/>
                </a:p>
              </p:txBody>
            </p:sp>
            <p:sp>
              <p:nvSpPr>
                <p:cNvPr id="123" name="任意多边形: 形状 122"/>
                <p:cNvSpPr/>
                <p:nvPr/>
              </p:nvSpPr>
              <p:spPr>
                <a:xfrm>
                  <a:off x="7903194" y="3135704"/>
                  <a:ext cx="12581" cy="3784"/>
                </a:xfrm>
                <a:custGeom>
                  <a:avLst/>
                  <a:gdLst>
                    <a:gd name="connsiteX0" fmla="*/ 3382 w 12581"/>
                    <a:gd name="connsiteY0" fmla="*/ 580 h 3784"/>
                    <a:gd name="connsiteX1" fmla="*/ 12485 w 12581"/>
                    <a:gd name="connsiteY1" fmla="*/ 236 h 3784"/>
                    <a:gd name="connsiteX2" fmla="*/ 12142 w 12581"/>
                    <a:gd name="connsiteY2" fmla="*/ 3070 h 3784"/>
                    <a:gd name="connsiteX3" fmla="*/ 891 w 12581"/>
                    <a:gd name="connsiteY3" fmla="*/ 3671 h 3784"/>
                    <a:gd name="connsiteX4" fmla="*/ 977 w 12581"/>
                    <a:gd name="connsiteY4" fmla="*/ 580 h 3784"/>
                    <a:gd name="connsiteX5" fmla="*/ 3382 w 12581"/>
                    <a:gd name="connsiteY5" fmla="*/ 580 h 3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81" h="3784">
                      <a:moveTo>
                        <a:pt x="3382" y="580"/>
                      </a:moveTo>
                      <a:cubicBezTo>
                        <a:pt x="3382" y="580"/>
                        <a:pt x="12142" y="-451"/>
                        <a:pt x="12485" y="236"/>
                      </a:cubicBezTo>
                      <a:cubicBezTo>
                        <a:pt x="12829" y="1009"/>
                        <a:pt x="12142" y="3070"/>
                        <a:pt x="12142" y="3070"/>
                      </a:cubicBezTo>
                      <a:cubicBezTo>
                        <a:pt x="12142" y="3070"/>
                        <a:pt x="2094" y="2899"/>
                        <a:pt x="891" y="3671"/>
                      </a:cubicBezTo>
                      <a:cubicBezTo>
                        <a:pt x="-225" y="4444"/>
                        <a:pt x="-397" y="1009"/>
                        <a:pt x="977" y="580"/>
                      </a:cubicBezTo>
                      <a:cubicBezTo>
                        <a:pt x="2265" y="236"/>
                        <a:pt x="3382" y="580"/>
                        <a:pt x="3382" y="580"/>
                      </a:cubicBezTo>
                      <a:close/>
                    </a:path>
                  </a:pathLst>
                </a:custGeom>
                <a:solidFill>
                  <a:srgbClr val="AF5546"/>
                </a:solidFill>
                <a:ln w="8582" cap="flat">
                  <a:noFill/>
                  <a:prstDash val="solid"/>
                  <a:miter/>
                </a:ln>
              </p:spPr>
              <p:txBody>
                <a:bodyPr rtlCol="0" anchor="ctr"/>
                <a:lstStyle/>
                <a:p>
                  <a:endParaRPr lang="zh-CN" altLang="en-US"/>
                </a:p>
              </p:txBody>
            </p:sp>
            <p:sp>
              <p:nvSpPr>
                <p:cNvPr id="124" name="任意多边形: 形状 123"/>
                <p:cNvSpPr/>
                <p:nvPr/>
              </p:nvSpPr>
              <p:spPr>
                <a:xfrm>
                  <a:off x="7880463" y="3138944"/>
                  <a:ext cx="11487" cy="6442"/>
                </a:xfrm>
                <a:custGeom>
                  <a:avLst/>
                  <a:gdLst>
                    <a:gd name="connsiteX0" fmla="*/ 7906 w 11487"/>
                    <a:gd name="connsiteY0" fmla="*/ 861 h 6442"/>
                    <a:gd name="connsiteX1" fmla="*/ 4 w 11487"/>
                    <a:gd name="connsiteY1" fmla="*/ 3952 h 6442"/>
                    <a:gd name="connsiteX2" fmla="*/ 1121 w 11487"/>
                    <a:gd name="connsiteY2" fmla="*/ 6443 h 6442"/>
                    <a:gd name="connsiteX3" fmla="*/ 10911 w 11487"/>
                    <a:gd name="connsiteY3" fmla="*/ 2836 h 6442"/>
                    <a:gd name="connsiteX4" fmla="*/ 9967 w 11487"/>
                    <a:gd name="connsiteY4" fmla="*/ 2 h 6442"/>
                    <a:gd name="connsiteX5" fmla="*/ 7906 w 11487"/>
                    <a:gd name="connsiteY5" fmla="*/ 861 h 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7" h="6442">
                      <a:moveTo>
                        <a:pt x="7906" y="861"/>
                      </a:moveTo>
                      <a:cubicBezTo>
                        <a:pt x="7906" y="861"/>
                        <a:pt x="90" y="3179"/>
                        <a:pt x="4" y="3952"/>
                      </a:cubicBezTo>
                      <a:cubicBezTo>
                        <a:pt x="-82" y="4725"/>
                        <a:pt x="1121" y="6443"/>
                        <a:pt x="1121" y="6443"/>
                      </a:cubicBezTo>
                      <a:cubicBezTo>
                        <a:pt x="1121" y="6443"/>
                        <a:pt x="9623" y="2492"/>
                        <a:pt x="10911" y="2836"/>
                      </a:cubicBezTo>
                      <a:cubicBezTo>
                        <a:pt x="12114" y="3093"/>
                        <a:pt x="11255" y="-84"/>
                        <a:pt x="9967" y="2"/>
                      </a:cubicBezTo>
                      <a:cubicBezTo>
                        <a:pt x="8679" y="174"/>
                        <a:pt x="7906" y="861"/>
                        <a:pt x="7906" y="861"/>
                      </a:cubicBezTo>
                      <a:close/>
                    </a:path>
                  </a:pathLst>
                </a:custGeom>
                <a:solidFill>
                  <a:srgbClr val="AF5546"/>
                </a:solidFill>
                <a:ln w="8582" cap="flat">
                  <a:noFill/>
                  <a:prstDash val="solid"/>
                  <a:miter/>
                </a:ln>
              </p:spPr>
              <p:txBody>
                <a:bodyPr rtlCol="0" anchor="ctr"/>
                <a:lstStyle/>
                <a:p>
                  <a:endParaRPr lang="zh-CN" altLang="en-US"/>
                </a:p>
              </p:txBody>
            </p:sp>
            <p:sp>
              <p:nvSpPr>
                <p:cNvPr id="125" name="任意多边形: 形状 124"/>
                <p:cNvSpPr/>
                <p:nvPr/>
              </p:nvSpPr>
              <p:spPr>
                <a:xfrm>
                  <a:off x="8045488" y="3219152"/>
                  <a:ext cx="361475" cy="491489"/>
                </a:xfrm>
                <a:custGeom>
                  <a:avLst/>
                  <a:gdLst>
                    <a:gd name="connsiteX0" fmla="*/ 2020 w 361475"/>
                    <a:gd name="connsiteY0" fmla="*/ 12375 h 491489"/>
                    <a:gd name="connsiteX1" fmla="*/ 253657 w 361475"/>
                    <a:gd name="connsiteY1" fmla="*/ 173405 h 491489"/>
                    <a:gd name="connsiteX2" fmla="*/ 196545 w 361475"/>
                    <a:gd name="connsiteY2" fmla="*/ 457677 h 491489"/>
                    <a:gd name="connsiteX3" fmla="*/ 270232 w 361475"/>
                    <a:gd name="connsiteY3" fmla="*/ 490140 h 491489"/>
                    <a:gd name="connsiteX4" fmla="*/ 361439 w 361475"/>
                    <a:gd name="connsiteY4" fmla="*/ 177957 h 491489"/>
                    <a:gd name="connsiteX5" fmla="*/ 251424 w 361475"/>
                    <a:gd name="connsiteY5" fmla="*/ 55145 h 491489"/>
                    <a:gd name="connsiteX6" fmla="*/ 2020 w 361475"/>
                    <a:gd name="connsiteY6" fmla="*/ 12375 h 491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75" h="491489">
                      <a:moveTo>
                        <a:pt x="2020" y="12375"/>
                      </a:moveTo>
                      <a:cubicBezTo>
                        <a:pt x="-26578" y="69745"/>
                        <a:pt x="257951" y="161983"/>
                        <a:pt x="253657" y="173405"/>
                      </a:cubicBezTo>
                      <a:cubicBezTo>
                        <a:pt x="244725" y="197023"/>
                        <a:pt x="219046" y="397387"/>
                        <a:pt x="196545" y="457677"/>
                      </a:cubicBezTo>
                      <a:cubicBezTo>
                        <a:pt x="191993" y="469786"/>
                        <a:pt x="255889" y="497955"/>
                        <a:pt x="270232" y="490140"/>
                      </a:cubicBezTo>
                      <a:cubicBezTo>
                        <a:pt x="311026" y="467811"/>
                        <a:pt x="358605" y="304720"/>
                        <a:pt x="361439" y="177957"/>
                      </a:cubicBezTo>
                      <a:cubicBezTo>
                        <a:pt x="363071" y="104785"/>
                        <a:pt x="308965" y="80738"/>
                        <a:pt x="251424" y="55145"/>
                      </a:cubicBezTo>
                      <a:cubicBezTo>
                        <a:pt x="155579" y="12375"/>
                        <a:pt x="17222" y="-18199"/>
                        <a:pt x="2020" y="12375"/>
                      </a:cubicBezTo>
                      <a:close/>
                    </a:path>
                  </a:pathLst>
                </a:custGeom>
                <a:solidFill>
                  <a:srgbClr val="FFE164"/>
                </a:solidFill>
                <a:ln w="8582" cap="flat">
                  <a:noFill/>
                  <a:prstDash val="solid"/>
                  <a:miter/>
                </a:ln>
              </p:spPr>
              <p:txBody>
                <a:bodyPr rtlCol="0" anchor="ctr"/>
                <a:lstStyle/>
                <a:p>
                  <a:endParaRPr lang="zh-CN" altLang="en-US"/>
                </a:p>
              </p:txBody>
            </p:sp>
            <p:sp>
              <p:nvSpPr>
                <p:cNvPr id="126" name="任意多边形: 形状 125"/>
                <p:cNvSpPr/>
                <p:nvPr/>
              </p:nvSpPr>
              <p:spPr>
                <a:xfrm>
                  <a:off x="8099684" y="3764731"/>
                  <a:ext cx="36028" cy="73127"/>
                </a:xfrm>
                <a:custGeom>
                  <a:avLst/>
                  <a:gdLst>
                    <a:gd name="connsiteX0" fmla="*/ 30958 w 36028"/>
                    <a:gd name="connsiteY0" fmla="*/ 73041 h 73127"/>
                    <a:gd name="connsiteX1" fmla="*/ 25978 w 36028"/>
                    <a:gd name="connsiteY1" fmla="*/ 68232 h 73127"/>
                    <a:gd name="connsiteX2" fmla="*/ 1673 w 36028"/>
                    <a:gd name="connsiteY2" fmla="*/ 8715 h 73127"/>
                    <a:gd name="connsiteX3" fmla="*/ 1243 w 36028"/>
                    <a:gd name="connsiteY3" fmla="*/ 1673 h 73127"/>
                    <a:gd name="connsiteX4" fmla="*/ 8286 w 36028"/>
                    <a:gd name="connsiteY4" fmla="*/ 1243 h 73127"/>
                    <a:gd name="connsiteX5" fmla="*/ 36026 w 36028"/>
                    <a:gd name="connsiteY5" fmla="*/ 67974 h 73127"/>
                    <a:gd name="connsiteX6" fmla="*/ 31216 w 36028"/>
                    <a:gd name="connsiteY6" fmla="*/ 73127 h 73127"/>
                    <a:gd name="connsiteX7" fmla="*/ 30958 w 36028"/>
                    <a:gd name="connsiteY7" fmla="*/ 73041 h 7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28" h="73127">
                      <a:moveTo>
                        <a:pt x="30958" y="73041"/>
                      </a:moveTo>
                      <a:cubicBezTo>
                        <a:pt x="28296" y="73041"/>
                        <a:pt x="26064" y="70894"/>
                        <a:pt x="25978" y="68232"/>
                      </a:cubicBezTo>
                      <a:cubicBezTo>
                        <a:pt x="24775" y="29585"/>
                        <a:pt x="1845" y="8887"/>
                        <a:pt x="1673" y="8715"/>
                      </a:cubicBezTo>
                      <a:cubicBezTo>
                        <a:pt x="-388" y="6912"/>
                        <a:pt x="-560" y="3734"/>
                        <a:pt x="1243" y="1673"/>
                      </a:cubicBezTo>
                      <a:cubicBezTo>
                        <a:pt x="3047" y="-388"/>
                        <a:pt x="6225" y="-560"/>
                        <a:pt x="8286" y="1243"/>
                      </a:cubicBezTo>
                      <a:cubicBezTo>
                        <a:pt x="9402" y="2188"/>
                        <a:pt x="34652" y="24775"/>
                        <a:pt x="36026" y="67974"/>
                      </a:cubicBezTo>
                      <a:cubicBezTo>
                        <a:pt x="36112" y="70722"/>
                        <a:pt x="33965" y="73041"/>
                        <a:pt x="31216" y="73127"/>
                      </a:cubicBezTo>
                      <a:cubicBezTo>
                        <a:pt x="31044" y="73041"/>
                        <a:pt x="30958" y="73041"/>
                        <a:pt x="30958" y="73041"/>
                      </a:cubicBezTo>
                      <a:close/>
                    </a:path>
                  </a:pathLst>
                </a:custGeom>
                <a:solidFill>
                  <a:srgbClr val="40516B"/>
                </a:solidFill>
                <a:ln w="8582" cap="flat">
                  <a:noFill/>
                  <a:prstDash val="solid"/>
                  <a:miter/>
                </a:ln>
              </p:spPr>
              <p:txBody>
                <a:bodyPr rtlCol="0" anchor="ctr"/>
                <a:lstStyle/>
                <a:p>
                  <a:endParaRPr lang="zh-CN" altLang="en-US"/>
                </a:p>
              </p:txBody>
            </p:sp>
            <p:sp>
              <p:nvSpPr>
                <p:cNvPr id="127" name="任意多边形: 形状 126"/>
                <p:cNvSpPr/>
                <p:nvPr/>
              </p:nvSpPr>
              <p:spPr>
                <a:xfrm>
                  <a:off x="8189384" y="3671602"/>
                  <a:ext cx="105367" cy="90021"/>
                </a:xfrm>
                <a:custGeom>
                  <a:avLst/>
                  <a:gdLst>
                    <a:gd name="connsiteX0" fmla="*/ 69739 w 105367"/>
                    <a:gd name="connsiteY0" fmla="*/ 4110 h 90021"/>
                    <a:gd name="connsiteX1" fmla="*/ 14946 w 105367"/>
                    <a:gd name="connsiteY1" fmla="*/ 31507 h 90021"/>
                    <a:gd name="connsiteX2" fmla="*/ 1291 w 105367"/>
                    <a:gd name="connsiteY2" fmla="*/ 74792 h 90021"/>
                    <a:gd name="connsiteX3" fmla="*/ 20700 w 105367"/>
                    <a:gd name="connsiteY3" fmla="*/ 48082 h 90021"/>
                    <a:gd name="connsiteX4" fmla="*/ 17437 w 105367"/>
                    <a:gd name="connsiteY4" fmla="*/ 85613 h 90021"/>
                    <a:gd name="connsiteX5" fmla="*/ 26110 w 105367"/>
                    <a:gd name="connsiteY5" fmla="*/ 85613 h 90021"/>
                    <a:gd name="connsiteX6" fmla="*/ 34871 w 105367"/>
                    <a:gd name="connsiteY6" fmla="*/ 89564 h 90021"/>
                    <a:gd name="connsiteX7" fmla="*/ 57458 w 105367"/>
                    <a:gd name="connsiteY7" fmla="*/ 57444 h 90021"/>
                    <a:gd name="connsiteX8" fmla="*/ 56341 w 105367"/>
                    <a:gd name="connsiteY8" fmla="*/ 82349 h 90021"/>
                    <a:gd name="connsiteX9" fmla="*/ 80904 w 105367"/>
                    <a:gd name="connsiteY9" fmla="*/ 51002 h 90021"/>
                    <a:gd name="connsiteX10" fmla="*/ 105123 w 105367"/>
                    <a:gd name="connsiteY10" fmla="*/ 26096 h 90021"/>
                    <a:gd name="connsiteX11" fmla="*/ 69739 w 105367"/>
                    <a:gd name="connsiteY11" fmla="*/ 4110 h 9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367" h="90021">
                      <a:moveTo>
                        <a:pt x="69739" y="4110"/>
                      </a:moveTo>
                      <a:cubicBezTo>
                        <a:pt x="69739" y="4110"/>
                        <a:pt x="21387" y="23949"/>
                        <a:pt x="14946" y="31507"/>
                      </a:cubicBezTo>
                      <a:cubicBezTo>
                        <a:pt x="8419" y="39065"/>
                        <a:pt x="-4034" y="77368"/>
                        <a:pt x="1291" y="74792"/>
                      </a:cubicBezTo>
                      <a:cubicBezTo>
                        <a:pt x="6615" y="72215"/>
                        <a:pt x="20700" y="48082"/>
                        <a:pt x="20700" y="48082"/>
                      </a:cubicBezTo>
                      <a:cubicBezTo>
                        <a:pt x="20700" y="48082"/>
                        <a:pt x="11682" y="82693"/>
                        <a:pt x="17437" y="85613"/>
                      </a:cubicBezTo>
                      <a:cubicBezTo>
                        <a:pt x="23191" y="88533"/>
                        <a:pt x="26110" y="85613"/>
                        <a:pt x="26110" y="85613"/>
                      </a:cubicBezTo>
                      <a:cubicBezTo>
                        <a:pt x="26110" y="85613"/>
                        <a:pt x="28859" y="91711"/>
                        <a:pt x="34871" y="89564"/>
                      </a:cubicBezTo>
                      <a:cubicBezTo>
                        <a:pt x="40883" y="87417"/>
                        <a:pt x="57458" y="57444"/>
                        <a:pt x="57458" y="57444"/>
                      </a:cubicBezTo>
                      <a:cubicBezTo>
                        <a:pt x="57458" y="57444"/>
                        <a:pt x="52734" y="80546"/>
                        <a:pt x="56341" y="82349"/>
                      </a:cubicBezTo>
                      <a:cubicBezTo>
                        <a:pt x="59948" y="84153"/>
                        <a:pt x="72573" y="54180"/>
                        <a:pt x="80904" y="51002"/>
                      </a:cubicBezTo>
                      <a:cubicBezTo>
                        <a:pt x="89234" y="47739"/>
                        <a:pt x="102288" y="41555"/>
                        <a:pt x="105123" y="26096"/>
                      </a:cubicBezTo>
                      <a:cubicBezTo>
                        <a:pt x="107957" y="10552"/>
                        <a:pt x="85627" y="-8514"/>
                        <a:pt x="69739" y="4110"/>
                      </a:cubicBezTo>
                      <a:close/>
                    </a:path>
                  </a:pathLst>
                </a:custGeom>
                <a:solidFill>
                  <a:srgbClr val="FF867A"/>
                </a:solidFill>
                <a:ln w="8582" cap="flat">
                  <a:noFill/>
                  <a:prstDash val="solid"/>
                  <a:miter/>
                </a:ln>
              </p:spPr>
              <p:txBody>
                <a:bodyPr rtlCol="0" anchor="ctr"/>
                <a:lstStyle/>
                <a:p>
                  <a:endParaRPr lang="zh-CN" altLang="en-US"/>
                </a:p>
              </p:txBody>
            </p:sp>
            <p:sp>
              <p:nvSpPr>
                <p:cNvPr id="128" name="任意多边形: 形状 127"/>
                <p:cNvSpPr/>
                <p:nvPr/>
              </p:nvSpPr>
              <p:spPr>
                <a:xfrm>
                  <a:off x="7885303" y="3149838"/>
                  <a:ext cx="3811" cy="6042"/>
                </a:xfrm>
                <a:custGeom>
                  <a:avLst/>
                  <a:gdLst>
                    <a:gd name="connsiteX0" fmla="*/ 3752 w 3811"/>
                    <a:gd name="connsiteY0" fmla="*/ 2764 h 6042"/>
                    <a:gd name="connsiteX1" fmla="*/ 2378 w 3811"/>
                    <a:gd name="connsiteY1" fmla="*/ 6027 h 6042"/>
                    <a:gd name="connsiteX2" fmla="*/ 60 w 3811"/>
                    <a:gd name="connsiteY2" fmla="*/ 3279 h 6042"/>
                    <a:gd name="connsiteX3" fmla="*/ 1434 w 3811"/>
                    <a:gd name="connsiteY3" fmla="*/ 15 h 6042"/>
                    <a:gd name="connsiteX4" fmla="*/ 3752 w 3811"/>
                    <a:gd name="connsiteY4" fmla="*/ 2764 h 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1" h="6042">
                      <a:moveTo>
                        <a:pt x="3752" y="2764"/>
                      </a:moveTo>
                      <a:cubicBezTo>
                        <a:pt x="4010" y="4395"/>
                        <a:pt x="3409" y="5855"/>
                        <a:pt x="2378" y="6027"/>
                      </a:cubicBezTo>
                      <a:cubicBezTo>
                        <a:pt x="1348" y="6199"/>
                        <a:pt x="317" y="4911"/>
                        <a:pt x="60" y="3279"/>
                      </a:cubicBezTo>
                      <a:cubicBezTo>
                        <a:pt x="-198" y="1647"/>
                        <a:pt x="403" y="187"/>
                        <a:pt x="1434" y="15"/>
                      </a:cubicBezTo>
                      <a:cubicBezTo>
                        <a:pt x="2464" y="-156"/>
                        <a:pt x="3495" y="1132"/>
                        <a:pt x="3752" y="2764"/>
                      </a:cubicBezTo>
                      <a:close/>
                    </a:path>
                  </a:pathLst>
                </a:custGeom>
                <a:solidFill>
                  <a:srgbClr val="434A59"/>
                </a:solidFill>
                <a:ln w="8582" cap="flat">
                  <a:noFill/>
                  <a:prstDash val="solid"/>
                  <a:miter/>
                </a:ln>
              </p:spPr>
              <p:txBody>
                <a:bodyPr rtlCol="0" anchor="ctr"/>
                <a:lstStyle/>
                <a:p>
                  <a:endParaRPr lang="zh-CN" altLang="en-US"/>
                </a:p>
              </p:txBody>
            </p:sp>
            <p:sp>
              <p:nvSpPr>
                <p:cNvPr id="129" name="任意多边形: 形状 128"/>
                <p:cNvSpPr/>
                <p:nvPr/>
              </p:nvSpPr>
              <p:spPr>
                <a:xfrm>
                  <a:off x="7905743" y="3145371"/>
                  <a:ext cx="3811" cy="6043"/>
                </a:xfrm>
                <a:custGeom>
                  <a:avLst/>
                  <a:gdLst>
                    <a:gd name="connsiteX0" fmla="*/ 3752 w 3811"/>
                    <a:gd name="connsiteY0" fmla="*/ 2765 h 6043"/>
                    <a:gd name="connsiteX1" fmla="*/ 2378 w 3811"/>
                    <a:gd name="connsiteY1" fmla="*/ 6028 h 6043"/>
                    <a:gd name="connsiteX2" fmla="*/ 60 w 3811"/>
                    <a:gd name="connsiteY2" fmla="*/ 3280 h 6043"/>
                    <a:gd name="connsiteX3" fmla="*/ 1434 w 3811"/>
                    <a:gd name="connsiteY3" fmla="*/ 16 h 6043"/>
                    <a:gd name="connsiteX4" fmla="*/ 3752 w 3811"/>
                    <a:gd name="connsiteY4" fmla="*/ 2765 h 6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1" h="6043">
                      <a:moveTo>
                        <a:pt x="3752" y="2765"/>
                      </a:moveTo>
                      <a:cubicBezTo>
                        <a:pt x="4010" y="4396"/>
                        <a:pt x="3409" y="5856"/>
                        <a:pt x="2378" y="6028"/>
                      </a:cubicBezTo>
                      <a:cubicBezTo>
                        <a:pt x="1348" y="6200"/>
                        <a:pt x="317" y="4912"/>
                        <a:pt x="60" y="3280"/>
                      </a:cubicBezTo>
                      <a:cubicBezTo>
                        <a:pt x="-198" y="1648"/>
                        <a:pt x="403" y="188"/>
                        <a:pt x="1434" y="16"/>
                      </a:cubicBezTo>
                      <a:cubicBezTo>
                        <a:pt x="2464" y="-155"/>
                        <a:pt x="3495" y="1047"/>
                        <a:pt x="3752" y="2765"/>
                      </a:cubicBezTo>
                      <a:close/>
                    </a:path>
                  </a:pathLst>
                </a:custGeom>
                <a:solidFill>
                  <a:srgbClr val="434A59"/>
                </a:solidFill>
                <a:ln w="8582" cap="flat">
                  <a:noFill/>
                  <a:prstDash val="solid"/>
                  <a:miter/>
                </a:ln>
              </p:spPr>
              <p:txBody>
                <a:bodyPr rtlCol="0" anchor="ctr"/>
                <a:lstStyle/>
                <a:p>
                  <a:endParaRPr lang="zh-CN" altLang="en-US"/>
                </a:p>
              </p:txBody>
            </p:sp>
            <p:sp>
              <p:nvSpPr>
                <p:cNvPr id="130" name="任意多边形: 形状 129"/>
                <p:cNvSpPr/>
                <p:nvPr/>
              </p:nvSpPr>
              <p:spPr>
                <a:xfrm>
                  <a:off x="7404762" y="3582358"/>
                  <a:ext cx="137403" cy="73159"/>
                </a:xfrm>
                <a:custGeom>
                  <a:avLst/>
                  <a:gdLst>
                    <a:gd name="connsiteX0" fmla="*/ 124102 w 137403"/>
                    <a:gd name="connsiteY0" fmla="*/ 0 h 73159"/>
                    <a:gd name="connsiteX1" fmla="*/ 36587 w 137403"/>
                    <a:gd name="connsiteY1" fmla="*/ 28084 h 73159"/>
                    <a:gd name="connsiteX2" fmla="*/ 87 w 137403"/>
                    <a:gd name="connsiteY2" fmla="*/ 54793 h 73159"/>
                    <a:gd name="connsiteX3" fmla="*/ 36673 w 137403"/>
                    <a:gd name="connsiteY3" fmla="*/ 43628 h 73159"/>
                    <a:gd name="connsiteX4" fmla="*/ 58745 w 137403"/>
                    <a:gd name="connsiteY4" fmla="*/ 72227 h 73159"/>
                    <a:gd name="connsiteX5" fmla="*/ 77468 w 137403"/>
                    <a:gd name="connsiteY5" fmla="*/ 67074 h 73159"/>
                    <a:gd name="connsiteX6" fmla="*/ 134493 w 137403"/>
                    <a:gd name="connsiteY6" fmla="*/ 37187 h 73159"/>
                    <a:gd name="connsiteX7" fmla="*/ 124102 w 137403"/>
                    <a:gd name="connsiteY7" fmla="*/ 0 h 7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403" h="73159">
                      <a:moveTo>
                        <a:pt x="124102" y="0"/>
                      </a:moveTo>
                      <a:cubicBezTo>
                        <a:pt x="124102" y="0"/>
                        <a:pt x="50758" y="18980"/>
                        <a:pt x="36587" y="28084"/>
                      </a:cubicBezTo>
                      <a:cubicBezTo>
                        <a:pt x="22417" y="37187"/>
                        <a:pt x="-1630" y="50842"/>
                        <a:pt x="87" y="54793"/>
                      </a:cubicBezTo>
                      <a:cubicBezTo>
                        <a:pt x="1805" y="58744"/>
                        <a:pt x="36673" y="43628"/>
                        <a:pt x="36673" y="43628"/>
                      </a:cubicBezTo>
                      <a:cubicBezTo>
                        <a:pt x="36673" y="43628"/>
                        <a:pt x="46636" y="68448"/>
                        <a:pt x="58745" y="72227"/>
                      </a:cubicBezTo>
                      <a:cubicBezTo>
                        <a:pt x="70855" y="76006"/>
                        <a:pt x="77468" y="67074"/>
                        <a:pt x="77468" y="67074"/>
                      </a:cubicBezTo>
                      <a:cubicBezTo>
                        <a:pt x="77468" y="67074"/>
                        <a:pt x="124188" y="60633"/>
                        <a:pt x="134493" y="37187"/>
                      </a:cubicBezTo>
                      <a:cubicBezTo>
                        <a:pt x="144885" y="13741"/>
                        <a:pt x="124102" y="0"/>
                        <a:pt x="124102" y="0"/>
                      </a:cubicBezTo>
                      <a:close/>
                    </a:path>
                  </a:pathLst>
                </a:custGeom>
                <a:solidFill>
                  <a:srgbClr val="FF867A"/>
                </a:solidFill>
                <a:ln w="8582" cap="flat">
                  <a:noFill/>
                  <a:prstDash val="solid"/>
                  <a:miter/>
                </a:ln>
              </p:spPr>
              <p:txBody>
                <a:bodyPr rtlCol="0" anchor="ctr"/>
                <a:lstStyle/>
                <a:p>
                  <a:endParaRPr lang="zh-CN" altLang="en-US"/>
                </a:p>
              </p:txBody>
            </p:sp>
            <p:sp>
              <p:nvSpPr>
                <p:cNvPr id="131" name="任意多边形: 形状 130"/>
                <p:cNvSpPr/>
                <p:nvPr/>
              </p:nvSpPr>
              <p:spPr>
                <a:xfrm>
                  <a:off x="8056104" y="3277567"/>
                  <a:ext cx="126525" cy="62945"/>
                </a:xfrm>
                <a:custGeom>
                  <a:avLst/>
                  <a:gdLst>
                    <a:gd name="connsiteX0" fmla="*/ 121431 w 126525"/>
                    <a:gd name="connsiteY0" fmla="*/ 62945 h 62945"/>
                    <a:gd name="connsiteX1" fmla="*/ 120057 w 126525"/>
                    <a:gd name="connsiteY1" fmla="*/ 62773 h 62945"/>
                    <a:gd name="connsiteX2" fmla="*/ 2312 w 126525"/>
                    <a:gd name="connsiteY2" fmla="*/ 9269 h 62945"/>
                    <a:gd name="connsiteX3" fmla="*/ 766 w 126525"/>
                    <a:gd name="connsiteY3" fmla="*/ 2312 h 62945"/>
                    <a:gd name="connsiteX4" fmla="*/ 7723 w 126525"/>
                    <a:gd name="connsiteY4" fmla="*/ 766 h 62945"/>
                    <a:gd name="connsiteX5" fmla="*/ 122891 w 126525"/>
                    <a:gd name="connsiteY5" fmla="*/ 53155 h 62945"/>
                    <a:gd name="connsiteX6" fmla="*/ 126326 w 126525"/>
                    <a:gd name="connsiteY6" fmla="*/ 59338 h 62945"/>
                    <a:gd name="connsiteX7" fmla="*/ 121431 w 126525"/>
                    <a:gd name="connsiteY7" fmla="*/ 62945 h 62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525" h="62945">
                      <a:moveTo>
                        <a:pt x="121431" y="62945"/>
                      </a:moveTo>
                      <a:cubicBezTo>
                        <a:pt x="121002" y="62945"/>
                        <a:pt x="120487" y="62859"/>
                        <a:pt x="120057" y="62773"/>
                      </a:cubicBezTo>
                      <a:cubicBezTo>
                        <a:pt x="60541" y="45769"/>
                        <a:pt x="2827" y="9612"/>
                        <a:pt x="2312" y="9269"/>
                      </a:cubicBezTo>
                      <a:cubicBezTo>
                        <a:pt x="-7" y="7809"/>
                        <a:pt x="-694" y="4717"/>
                        <a:pt x="766" y="2312"/>
                      </a:cubicBezTo>
                      <a:cubicBezTo>
                        <a:pt x="2226" y="-7"/>
                        <a:pt x="5318" y="-694"/>
                        <a:pt x="7723" y="766"/>
                      </a:cubicBezTo>
                      <a:cubicBezTo>
                        <a:pt x="8324" y="1110"/>
                        <a:pt x="64749" y="36493"/>
                        <a:pt x="122891" y="53155"/>
                      </a:cubicBezTo>
                      <a:cubicBezTo>
                        <a:pt x="125553" y="53928"/>
                        <a:pt x="127100" y="56676"/>
                        <a:pt x="126326" y="59338"/>
                      </a:cubicBezTo>
                      <a:cubicBezTo>
                        <a:pt x="125639" y="61485"/>
                        <a:pt x="123664" y="62945"/>
                        <a:pt x="121431" y="62945"/>
                      </a:cubicBezTo>
                      <a:close/>
                    </a:path>
                  </a:pathLst>
                </a:custGeom>
                <a:solidFill>
                  <a:srgbClr val="F2A25C"/>
                </a:solidFill>
                <a:ln w="8582" cap="flat">
                  <a:noFill/>
                  <a:prstDash val="solid"/>
                  <a:miter/>
                </a:ln>
              </p:spPr>
              <p:txBody>
                <a:bodyPr rtlCol="0" anchor="ctr"/>
                <a:lstStyle/>
                <a:p>
                  <a:endParaRPr lang="zh-CN" altLang="en-US"/>
                </a:p>
              </p:txBody>
            </p:sp>
            <p:sp>
              <p:nvSpPr>
                <p:cNvPr id="132" name="任意多边形: 形状 131"/>
                <p:cNvSpPr/>
                <p:nvPr/>
              </p:nvSpPr>
              <p:spPr>
                <a:xfrm>
                  <a:off x="8294134" y="3387547"/>
                  <a:ext cx="34926" cy="29487"/>
                </a:xfrm>
                <a:custGeom>
                  <a:avLst/>
                  <a:gdLst>
                    <a:gd name="connsiteX0" fmla="*/ 29916 w 34926"/>
                    <a:gd name="connsiteY0" fmla="*/ 29487 h 29487"/>
                    <a:gd name="connsiteX1" fmla="*/ 26825 w 34926"/>
                    <a:gd name="connsiteY1" fmla="*/ 28456 h 29487"/>
                    <a:gd name="connsiteX2" fmla="*/ 1919 w 34926"/>
                    <a:gd name="connsiteY2" fmla="*/ 8961 h 29487"/>
                    <a:gd name="connsiteX3" fmla="*/ 1060 w 34926"/>
                    <a:gd name="connsiteY3" fmla="*/ 1919 h 29487"/>
                    <a:gd name="connsiteX4" fmla="*/ 8102 w 34926"/>
                    <a:gd name="connsiteY4" fmla="*/ 1060 h 29487"/>
                    <a:gd name="connsiteX5" fmla="*/ 33008 w 34926"/>
                    <a:gd name="connsiteY5" fmla="*/ 20555 h 29487"/>
                    <a:gd name="connsiteX6" fmla="*/ 33867 w 34926"/>
                    <a:gd name="connsiteY6" fmla="*/ 27598 h 29487"/>
                    <a:gd name="connsiteX7" fmla="*/ 29916 w 34926"/>
                    <a:gd name="connsiteY7" fmla="*/ 29487 h 2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26" h="29487">
                      <a:moveTo>
                        <a:pt x="29916" y="29487"/>
                      </a:moveTo>
                      <a:cubicBezTo>
                        <a:pt x="28800" y="29487"/>
                        <a:pt x="27769" y="29143"/>
                        <a:pt x="26825" y="28456"/>
                      </a:cubicBezTo>
                      <a:lnTo>
                        <a:pt x="1919" y="8961"/>
                      </a:lnTo>
                      <a:cubicBezTo>
                        <a:pt x="-228" y="7243"/>
                        <a:pt x="-658" y="4066"/>
                        <a:pt x="1060" y="1919"/>
                      </a:cubicBezTo>
                      <a:cubicBezTo>
                        <a:pt x="2778" y="-228"/>
                        <a:pt x="5955" y="-658"/>
                        <a:pt x="8102" y="1060"/>
                      </a:cubicBezTo>
                      <a:lnTo>
                        <a:pt x="33008" y="20555"/>
                      </a:lnTo>
                      <a:cubicBezTo>
                        <a:pt x="35155" y="22273"/>
                        <a:pt x="35585" y="25451"/>
                        <a:pt x="33867" y="27598"/>
                      </a:cubicBezTo>
                      <a:cubicBezTo>
                        <a:pt x="32837" y="28800"/>
                        <a:pt x="31376" y="29487"/>
                        <a:pt x="29916" y="29487"/>
                      </a:cubicBezTo>
                      <a:close/>
                    </a:path>
                  </a:pathLst>
                </a:custGeom>
                <a:solidFill>
                  <a:srgbClr val="F2A25C"/>
                </a:solidFill>
                <a:ln w="8582" cap="flat">
                  <a:noFill/>
                  <a:prstDash val="solid"/>
                  <a:miter/>
                </a:ln>
              </p:spPr>
              <p:txBody>
                <a:bodyPr rtlCol="0" anchor="ctr"/>
                <a:lstStyle/>
                <a:p>
                  <a:endParaRPr lang="zh-CN" altLang="en-US"/>
                </a:p>
              </p:txBody>
            </p:sp>
          </p:grpSp>
          <p:grpSp>
            <p:nvGrpSpPr>
              <p:cNvPr id="133" name="图形 92"/>
              <p:cNvGrpSpPr/>
              <p:nvPr/>
            </p:nvGrpSpPr>
            <p:grpSpPr>
              <a:xfrm>
                <a:off x="6131" y="4414"/>
                <a:ext cx="1352" cy="3029"/>
                <a:chOff x="3893079" y="2802875"/>
                <a:chExt cx="858287" cy="1923352"/>
              </a:xfrm>
            </p:grpSpPr>
            <p:sp>
              <p:nvSpPr>
                <p:cNvPr id="134" name="任意多边形: 形状 133"/>
                <p:cNvSpPr/>
                <p:nvPr/>
              </p:nvSpPr>
              <p:spPr>
                <a:xfrm>
                  <a:off x="4108886" y="3128846"/>
                  <a:ext cx="171862" cy="334926"/>
                </a:xfrm>
                <a:custGeom>
                  <a:avLst/>
                  <a:gdLst>
                    <a:gd name="connsiteX0" fmla="*/ 52866 w 171862"/>
                    <a:gd name="connsiteY0" fmla="*/ 105601 h 334926"/>
                    <a:gd name="connsiteX1" fmla="*/ 5974 w 171862"/>
                    <a:gd name="connsiteY1" fmla="*/ 192944 h 334926"/>
                    <a:gd name="connsiteX2" fmla="*/ 33886 w 171862"/>
                    <a:gd name="connsiteY2" fmla="*/ 333534 h 334926"/>
                    <a:gd name="connsiteX3" fmla="*/ 157814 w 171862"/>
                    <a:gd name="connsiteY3" fmla="*/ 255810 h 334926"/>
                    <a:gd name="connsiteX4" fmla="*/ 150600 w 171862"/>
                    <a:gd name="connsiteY4" fmla="*/ 60341 h 334926"/>
                    <a:gd name="connsiteX5" fmla="*/ 122517 w 171862"/>
                    <a:gd name="connsiteY5" fmla="*/ 13793 h 334926"/>
                    <a:gd name="connsiteX6" fmla="*/ 71846 w 171862"/>
                    <a:gd name="connsiteY6" fmla="*/ 11216 h 334926"/>
                    <a:gd name="connsiteX7" fmla="*/ 52866 w 171862"/>
                    <a:gd name="connsiteY7" fmla="*/ 105601 h 33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862" h="334926">
                      <a:moveTo>
                        <a:pt x="52866" y="105601"/>
                      </a:moveTo>
                      <a:cubicBezTo>
                        <a:pt x="52866" y="105601"/>
                        <a:pt x="16623" y="162026"/>
                        <a:pt x="5974" y="192944"/>
                      </a:cubicBezTo>
                      <a:cubicBezTo>
                        <a:pt x="-4676" y="223861"/>
                        <a:pt x="-4246" y="319964"/>
                        <a:pt x="33886" y="333534"/>
                      </a:cubicBezTo>
                      <a:cubicBezTo>
                        <a:pt x="33886" y="333534"/>
                        <a:pt x="124835" y="351826"/>
                        <a:pt x="157814" y="255810"/>
                      </a:cubicBezTo>
                      <a:cubicBezTo>
                        <a:pt x="190793" y="159793"/>
                        <a:pt x="156097" y="79063"/>
                        <a:pt x="150600" y="60341"/>
                      </a:cubicBezTo>
                      <a:cubicBezTo>
                        <a:pt x="145018" y="41533"/>
                        <a:pt x="133252" y="26847"/>
                        <a:pt x="122517" y="13793"/>
                      </a:cubicBezTo>
                      <a:cubicBezTo>
                        <a:pt x="111781" y="739"/>
                        <a:pt x="75796" y="-8107"/>
                        <a:pt x="71846" y="11216"/>
                      </a:cubicBezTo>
                      <a:cubicBezTo>
                        <a:pt x="67809" y="30626"/>
                        <a:pt x="70558" y="80867"/>
                        <a:pt x="52866" y="105601"/>
                      </a:cubicBezTo>
                      <a:close/>
                    </a:path>
                  </a:pathLst>
                </a:custGeom>
                <a:solidFill>
                  <a:srgbClr val="262E51"/>
                </a:solidFill>
                <a:ln w="8582" cap="flat">
                  <a:noFill/>
                  <a:prstDash val="solid"/>
                  <a:miter/>
                </a:ln>
              </p:spPr>
              <p:txBody>
                <a:bodyPr rtlCol="0" anchor="ctr"/>
                <a:lstStyle/>
                <a:p>
                  <a:endParaRPr lang="zh-CN" altLang="en-US"/>
                </a:p>
              </p:txBody>
            </p:sp>
            <p:grpSp>
              <p:nvGrpSpPr>
                <p:cNvPr id="135" name="图形 92"/>
                <p:cNvGrpSpPr/>
                <p:nvPr/>
              </p:nvGrpSpPr>
              <p:grpSpPr>
                <a:xfrm>
                  <a:off x="4282128" y="3271599"/>
                  <a:ext cx="264733" cy="430393"/>
                  <a:chOff x="4282128" y="3271599"/>
                  <a:chExt cx="264733" cy="430393"/>
                </a:xfrm>
              </p:grpSpPr>
              <p:sp>
                <p:nvSpPr>
                  <p:cNvPr id="136" name="任意多边形: 形状 135"/>
                  <p:cNvSpPr/>
                  <p:nvPr/>
                </p:nvSpPr>
                <p:spPr>
                  <a:xfrm>
                    <a:off x="4371492" y="3600479"/>
                    <a:ext cx="46447" cy="101513"/>
                  </a:xfrm>
                  <a:custGeom>
                    <a:avLst/>
                    <a:gdLst>
                      <a:gd name="connsiteX0" fmla="*/ 46447 w 46447"/>
                      <a:gd name="connsiteY0" fmla="*/ 27053 h 101513"/>
                      <a:gd name="connsiteX1" fmla="*/ 25234 w 46447"/>
                      <a:gd name="connsiteY1" fmla="*/ 72743 h 101513"/>
                      <a:gd name="connsiteX2" fmla="*/ 45331 w 46447"/>
                      <a:gd name="connsiteY2" fmla="*/ 86827 h 101513"/>
                      <a:gd name="connsiteX3" fmla="*/ 9174 w 46447"/>
                      <a:gd name="connsiteY3" fmla="*/ 91379 h 101513"/>
                      <a:gd name="connsiteX4" fmla="*/ 7456 w 46447"/>
                      <a:gd name="connsiteY4" fmla="*/ 0 h 101513"/>
                      <a:gd name="connsiteX5" fmla="*/ 46447 w 46447"/>
                      <a:gd name="connsiteY5" fmla="*/ 27053 h 10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47" h="101513">
                        <a:moveTo>
                          <a:pt x="46447" y="27053"/>
                        </a:moveTo>
                        <a:cubicBezTo>
                          <a:pt x="27295" y="43886"/>
                          <a:pt x="24891" y="68534"/>
                          <a:pt x="25234" y="72743"/>
                        </a:cubicBezTo>
                        <a:cubicBezTo>
                          <a:pt x="26694" y="88888"/>
                          <a:pt x="44300" y="73000"/>
                          <a:pt x="45331" y="86827"/>
                        </a:cubicBezTo>
                        <a:cubicBezTo>
                          <a:pt x="46275" y="100654"/>
                          <a:pt x="22915" y="109328"/>
                          <a:pt x="9174" y="91379"/>
                        </a:cubicBezTo>
                        <a:cubicBezTo>
                          <a:pt x="-3021" y="75319"/>
                          <a:pt x="-2506" y="39076"/>
                          <a:pt x="7456" y="0"/>
                        </a:cubicBezTo>
                        <a:cubicBezTo>
                          <a:pt x="28498" y="32464"/>
                          <a:pt x="36141" y="26366"/>
                          <a:pt x="46447" y="27053"/>
                        </a:cubicBezTo>
                        <a:close/>
                      </a:path>
                    </a:pathLst>
                  </a:custGeom>
                  <a:solidFill>
                    <a:srgbClr val="FF867A"/>
                  </a:solidFill>
                  <a:ln w="8582" cap="flat">
                    <a:noFill/>
                    <a:prstDash val="solid"/>
                    <a:miter/>
                  </a:ln>
                </p:spPr>
                <p:txBody>
                  <a:bodyPr rtlCol="0" anchor="ctr"/>
                  <a:lstStyle/>
                  <a:p>
                    <a:endParaRPr lang="zh-CN" altLang="en-US"/>
                  </a:p>
                </p:txBody>
              </p:sp>
              <p:sp>
                <p:nvSpPr>
                  <p:cNvPr id="137" name="任意多边形: 形状 136"/>
                  <p:cNvSpPr/>
                  <p:nvPr/>
                </p:nvSpPr>
                <p:spPr>
                  <a:xfrm>
                    <a:off x="4282128" y="3271599"/>
                    <a:ext cx="264733" cy="386249"/>
                  </a:xfrm>
                  <a:custGeom>
                    <a:avLst/>
                    <a:gdLst>
                      <a:gd name="connsiteX0" fmla="*/ 30176 w 264733"/>
                      <a:gd name="connsiteY0" fmla="*/ 121302 h 386249"/>
                      <a:gd name="connsiteX1" fmla="*/ 142338 w 264733"/>
                      <a:gd name="connsiteY1" fmla="*/ 193100 h 386249"/>
                      <a:gd name="connsiteX2" fmla="*/ 87717 w 264733"/>
                      <a:gd name="connsiteY2" fmla="*/ 344253 h 386249"/>
                      <a:gd name="connsiteX3" fmla="*/ 140621 w 264733"/>
                      <a:gd name="connsiteY3" fmla="*/ 386249 h 386249"/>
                      <a:gd name="connsiteX4" fmla="*/ 252440 w 264733"/>
                      <a:gd name="connsiteY4" fmla="*/ 127399 h 386249"/>
                      <a:gd name="connsiteX5" fmla="*/ 3896 w 264733"/>
                      <a:gd name="connsiteY5" fmla="*/ 121 h 386249"/>
                      <a:gd name="connsiteX6" fmla="*/ 30176 w 264733"/>
                      <a:gd name="connsiteY6" fmla="*/ 121302 h 3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733" h="386249">
                        <a:moveTo>
                          <a:pt x="30176" y="121302"/>
                        </a:moveTo>
                        <a:cubicBezTo>
                          <a:pt x="32237" y="128086"/>
                          <a:pt x="144915" y="187947"/>
                          <a:pt x="142338" y="193100"/>
                        </a:cubicBezTo>
                        <a:cubicBezTo>
                          <a:pt x="123702" y="251070"/>
                          <a:pt x="98023" y="303888"/>
                          <a:pt x="87717" y="344253"/>
                        </a:cubicBezTo>
                        <a:cubicBezTo>
                          <a:pt x="108758" y="376631"/>
                          <a:pt x="130401" y="385562"/>
                          <a:pt x="140621" y="386249"/>
                        </a:cubicBezTo>
                        <a:cubicBezTo>
                          <a:pt x="195757" y="337897"/>
                          <a:pt x="300534" y="178843"/>
                          <a:pt x="252440" y="127399"/>
                        </a:cubicBezTo>
                        <a:cubicBezTo>
                          <a:pt x="175919" y="45639"/>
                          <a:pt x="49499" y="12145"/>
                          <a:pt x="3896" y="121"/>
                        </a:cubicBezTo>
                        <a:cubicBezTo>
                          <a:pt x="-9845" y="-3486"/>
                          <a:pt x="16091" y="74152"/>
                          <a:pt x="30176" y="121302"/>
                        </a:cubicBezTo>
                        <a:close/>
                      </a:path>
                    </a:pathLst>
                  </a:custGeom>
                  <a:solidFill>
                    <a:srgbClr val="DBCFC1"/>
                  </a:solidFill>
                  <a:ln w="8582" cap="flat">
                    <a:noFill/>
                    <a:prstDash val="solid"/>
                    <a:miter/>
                  </a:ln>
                </p:spPr>
                <p:txBody>
                  <a:bodyPr rtlCol="0" anchor="ctr"/>
                  <a:lstStyle/>
                  <a:p>
                    <a:endParaRPr lang="zh-CN" altLang="en-US"/>
                  </a:p>
                </p:txBody>
              </p:sp>
            </p:grpSp>
            <p:grpSp>
              <p:nvGrpSpPr>
                <p:cNvPr id="138" name="图形 92"/>
                <p:cNvGrpSpPr/>
                <p:nvPr/>
              </p:nvGrpSpPr>
              <p:grpSpPr>
                <a:xfrm>
                  <a:off x="3914410" y="4592165"/>
                  <a:ext cx="126856" cy="134062"/>
                  <a:chOff x="3914410" y="4592165"/>
                  <a:chExt cx="126856" cy="134062"/>
                </a:xfrm>
              </p:grpSpPr>
              <p:sp>
                <p:nvSpPr>
                  <p:cNvPr id="139" name="任意多边形: 形状 138"/>
                  <p:cNvSpPr/>
                  <p:nvPr/>
                </p:nvSpPr>
                <p:spPr>
                  <a:xfrm>
                    <a:off x="3924630" y="4592165"/>
                    <a:ext cx="84422" cy="104268"/>
                  </a:xfrm>
                  <a:custGeom>
                    <a:avLst/>
                    <a:gdLst>
                      <a:gd name="connsiteX0" fmla="*/ 17606 w 84422"/>
                      <a:gd name="connsiteY0" fmla="*/ 45947 h 104268"/>
                      <a:gd name="connsiteX1" fmla="*/ 67590 w 84422"/>
                      <a:gd name="connsiteY1" fmla="*/ 104004 h 104268"/>
                      <a:gd name="connsiteX2" fmla="*/ 84423 w 84422"/>
                      <a:gd name="connsiteY2" fmla="*/ 103059 h 104268"/>
                      <a:gd name="connsiteX3" fmla="*/ 64841 w 84422"/>
                      <a:gd name="connsiteY3" fmla="*/ 64326 h 104268"/>
                      <a:gd name="connsiteX4" fmla="*/ 56425 w 84422"/>
                      <a:gd name="connsiteY4" fmla="*/ 11422 h 104268"/>
                      <a:gd name="connsiteX5" fmla="*/ 15459 w 84422"/>
                      <a:gd name="connsiteY5" fmla="*/ 0 h 104268"/>
                      <a:gd name="connsiteX6" fmla="*/ 0 w 84422"/>
                      <a:gd name="connsiteY6" fmla="*/ 40021 h 104268"/>
                      <a:gd name="connsiteX7" fmla="*/ 17606 w 84422"/>
                      <a:gd name="connsiteY7" fmla="*/ 45947 h 10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22" h="104268">
                        <a:moveTo>
                          <a:pt x="17606" y="45947"/>
                        </a:moveTo>
                        <a:cubicBezTo>
                          <a:pt x="25421" y="54192"/>
                          <a:pt x="54707" y="102630"/>
                          <a:pt x="67590" y="104004"/>
                        </a:cubicBezTo>
                        <a:cubicBezTo>
                          <a:pt x="74546" y="104691"/>
                          <a:pt x="80386" y="103918"/>
                          <a:pt x="84423" y="103059"/>
                        </a:cubicBezTo>
                        <a:cubicBezTo>
                          <a:pt x="77123" y="96532"/>
                          <a:pt x="70510" y="81159"/>
                          <a:pt x="64841" y="64326"/>
                        </a:cubicBezTo>
                        <a:cubicBezTo>
                          <a:pt x="61063" y="53075"/>
                          <a:pt x="52818" y="33580"/>
                          <a:pt x="56425" y="11422"/>
                        </a:cubicBezTo>
                        <a:lnTo>
                          <a:pt x="15459" y="0"/>
                        </a:lnTo>
                        <a:cubicBezTo>
                          <a:pt x="15459" y="0"/>
                          <a:pt x="1804" y="36500"/>
                          <a:pt x="0" y="40021"/>
                        </a:cubicBezTo>
                        <a:cubicBezTo>
                          <a:pt x="5067" y="40021"/>
                          <a:pt x="12797" y="40880"/>
                          <a:pt x="17606" y="45947"/>
                        </a:cubicBezTo>
                        <a:close/>
                      </a:path>
                    </a:pathLst>
                  </a:custGeom>
                  <a:solidFill>
                    <a:srgbClr val="FF867A"/>
                  </a:solidFill>
                  <a:ln w="8582" cap="flat">
                    <a:noFill/>
                    <a:prstDash val="solid"/>
                    <a:miter/>
                  </a:ln>
                </p:spPr>
                <p:txBody>
                  <a:bodyPr rtlCol="0" anchor="ctr"/>
                  <a:lstStyle/>
                  <a:p>
                    <a:endParaRPr lang="zh-CN" altLang="en-US"/>
                  </a:p>
                </p:txBody>
              </p:sp>
              <p:sp>
                <p:nvSpPr>
                  <p:cNvPr id="140" name="任意多边形: 形状 139"/>
                  <p:cNvSpPr/>
                  <p:nvPr/>
                </p:nvSpPr>
                <p:spPr>
                  <a:xfrm>
                    <a:off x="3914410" y="4632267"/>
                    <a:ext cx="126856" cy="93961"/>
                  </a:xfrm>
                  <a:custGeom>
                    <a:avLst/>
                    <a:gdLst>
                      <a:gd name="connsiteX0" fmla="*/ 125303 w 126856"/>
                      <a:gd name="connsiteY0" fmla="*/ 81251 h 93961"/>
                      <a:gd name="connsiteX1" fmla="*/ 98765 w 126856"/>
                      <a:gd name="connsiteY1" fmla="*/ 65706 h 93961"/>
                      <a:gd name="connsiteX2" fmla="*/ 94471 w 126856"/>
                      <a:gd name="connsiteY2" fmla="*/ 62958 h 93961"/>
                      <a:gd name="connsiteX3" fmla="*/ 77638 w 126856"/>
                      <a:gd name="connsiteY3" fmla="*/ 63902 h 93961"/>
                      <a:gd name="connsiteX4" fmla="*/ 27654 w 126856"/>
                      <a:gd name="connsiteY4" fmla="*/ 5846 h 93961"/>
                      <a:gd name="connsiteX5" fmla="*/ 9962 w 126856"/>
                      <a:gd name="connsiteY5" fmla="*/ 6 h 93961"/>
                      <a:gd name="connsiteX6" fmla="*/ 172 w 126856"/>
                      <a:gd name="connsiteY6" fmla="*/ 31439 h 93961"/>
                      <a:gd name="connsiteX7" fmla="*/ 0 w 126856"/>
                      <a:gd name="connsiteY7" fmla="*/ 93532 h 93961"/>
                      <a:gd name="connsiteX8" fmla="*/ 16318 w 126856"/>
                      <a:gd name="connsiteY8" fmla="*/ 93618 h 93961"/>
                      <a:gd name="connsiteX9" fmla="*/ 21728 w 126856"/>
                      <a:gd name="connsiteY9" fmla="*/ 59608 h 93961"/>
                      <a:gd name="connsiteX10" fmla="*/ 39764 w 126856"/>
                      <a:gd name="connsiteY10" fmla="*/ 65534 h 93961"/>
                      <a:gd name="connsiteX11" fmla="*/ 44659 w 126856"/>
                      <a:gd name="connsiteY11" fmla="*/ 77643 h 93961"/>
                      <a:gd name="connsiteX12" fmla="*/ 66559 w 126856"/>
                      <a:gd name="connsiteY12" fmla="*/ 93789 h 93961"/>
                      <a:gd name="connsiteX13" fmla="*/ 117917 w 126856"/>
                      <a:gd name="connsiteY13" fmla="*/ 93961 h 93961"/>
                      <a:gd name="connsiteX14" fmla="*/ 125303 w 126856"/>
                      <a:gd name="connsiteY14" fmla="*/ 81251 h 9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6856" h="93961">
                        <a:moveTo>
                          <a:pt x="125303" y="81251"/>
                        </a:moveTo>
                        <a:cubicBezTo>
                          <a:pt x="121180" y="76699"/>
                          <a:pt x="113365" y="71288"/>
                          <a:pt x="98765" y="65706"/>
                        </a:cubicBezTo>
                        <a:cubicBezTo>
                          <a:pt x="97305" y="65190"/>
                          <a:pt x="95931" y="64160"/>
                          <a:pt x="94471" y="62958"/>
                        </a:cubicBezTo>
                        <a:cubicBezTo>
                          <a:pt x="90520" y="63817"/>
                          <a:pt x="84594" y="64675"/>
                          <a:pt x="77638" y="63902"/>
                        </a:cubicBezTo>
                        <a:cubicBezTo>
                          <a:pt x="64755" y="62528"/>
                          <a:pt x="35555" y="14090"/>
                          <a:pt x="27654" y="5846"/>
                        </a:cubicBezTo>
                        <a:cubicBezTo>
                          <a:pt x="22845" y="778"/>
                          <a:pt x="15201" y="-80"/>
                          <a:pt x="9962" y="6"/>
                        </a:cubicBezTo>
                        <a:cubicBezTo>
                          <a:pt x="5926" y="7993"/>
                          <a:pt x="-601" y="22335"/>
                          <a:pt x="172" y="31439"/>
                        </a:cubicBezTo>
                        <a:cubicBezTo>
                          <a:pt x="1374" y="44493"/>
                          <a:pt x="3178" y="81852"/>
                          <a:pt x="0" y="93532"/>
                        </a:cubicBezTo>
                        <a:lnTo>
                          <a:pt x="16318" y="93618"/>
                        </a:lnTo>
                        <a:lnTo>
                          <a:pt x="21728" y="59608"/>
                        </a:lnTo>
                        <a:cubicBezTo>
                          <a:pt x="21728" y="59608"/>
                          <a:pt x="34353" y="58320"/>
                          <a:pt x="39764" y="65534"/>
                        </a:cubicBezTo>
                        <a:cubicBezTo>
                          <a:pt x="41739" y="68196"/>
                          <a:pt x="43371" y="72834"/>
                          <a:pt x="44659" y="77643"/>
                        </a:cubicBezTo>
                        <a:cubicBezTo>
                          <a:pt x="47235" y="87434"/>
                          <a:pt x="55995" y="93703"/>
                          <a:pt x="66559" y="93789"/>
                        </a:cubicBezTo>
                        <a:lnTo>
                          <a:pt x="117917" y="93961"/>
                        </a:lnTo>
                        <a:cubicBezTo>
                          <a:pt x="124787" y="93961"/>
                          <a:pt x="129425" y="85802"/>
                          <a:pt x="125303" y="81251"/>
                        </a:cubicBezTo>
                        <a:close/>
                      </a:path>
                    </a:pathLst>
                  </a:custGeom>
                  <a:solidFill>
                    <a:srgbClr val="434A59"/>
                  </a:solidFill>
                  <a:ln w="8582" cap="flat">
                    <a:noFill/>
                    <a:prstDash val="solid"/>
                    <a:miter/>
                  </a:ln>
                </p:spPr>
                <p:txBody>
                  <a:bodyPr rtlCol="0" anchor="ctr"/>
                  <a:lstStyle/>
                  <a:p>
                    <a:endParaRPr lang="zh-CN" altLang="en-US"/>
                  </a:p>
                </p:txBody>
              </p:sp>
            </p:grpSp>
            <p:grpSp>
              <p:nvGrpSpPr>
                <p:cNvPr id="141" name="图形 92"/>
                <p:cNvGrpSpPr/>
                <p:nvPr/>
              </p:nvGrpSpPr>
              <p:grpSpPr>
                <a:xfrm>
                  <a:off x="4264439" y="4592165"/>
                  <a:ext cx="135654" cy="134062"/>
                  <a:chOff x="4264439" y="4592165"/>
                  <a:chExt cx="135654" cy="134062"/>
                </a:xfrm>
              </p:grpSpPr>
              <p:sp>
                <p:nvSpPr>
                  <p:cNvPr id="142" name="任意多边形: 形状 141"/>
                  <p:cNvSpPr/>
                  <p:nvPr/>
                </p:nvSpPr>
                <p:spPr>
                  <a:xfrm>
                    <a:off x="4269878" y="4592165"/>
                    <a:ext cx="94299" cy="104268"/>
                  </a:xfrm>
                  <a:custGeom>
                    <a:avLst/>
                    <a:gdLst>
                      <a:gd name="connsiteX0" fmla="*/ 18551 w 94299"/>
                      <a:gd name="connsiteY0" fmla="*/ 45947 h 104268"/>
                      <a:gd name="connsiteX1" fmla="*/ 77638 w 94299"/>
                      <a:gd name="connsiteY1" fmla="*/ 104004 h 104268"/>
                      <a:gd name="connsiteX2" fmla="*/ 94299 w 94299"/>
                      <a:gd name="connsiteY2" fmla="*/ 103059 h 104268"/>
                      <a:gd name="connsiteX3" fmla="*/ 68620 w 94299"/>
                      <a:gd name="connsiteY3" fmla="*/ 64326 h 104268"/>
                      <a:gd name="connsiteX4" fmla="*/ 51873 w 94299"/>
                      <a:gd name="connsiteY4" fmla="*/ 11422 h 104268"/>
                      <a:gd name="connsiteX5" fmla="*/ 9104 w 94299"/>
                      <a:gd name="connsiteY5" fmla="*/ 0 h 104268"/>
                      <a:gd name="connsiteX6" fmla="*/ 0 w 94299"/>
                      <a:gd name="connsiteY6" fmla="*/ 40021 h 104268"/>
                      <a:gd name="connsiteX7" fmla="*/ 18551 w 94299"/>
                      <a:gd name="connsiteY7" fmla="*/ 45947 h 10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99" h="104268">
                        <a:moveTo>
                          <a:pt x="18551" y="45947"/>
                        </a:moveTo>
                        <a:cubicBezTo>
                          <a:pt x="27654" y="54192"/>
                          <a:pt x="64584" y="102630"/>
                          <a:pt x="77638" y="104004"/>
                        </a:cubicBezTo>
                        <a:cubicBezTo>
                          <a:pt x="84680" y="104691"/>
                          <a:pt x="90434" y="103918"/>
                          <a:pt x="94299" y="103059"/>
                        </a:cubicBezTo>
                        <a:cubicBezTo>
                          <a:pt x="85968" y="96532"/>
                          <a:pt x="76951" y="81159"/>
                          <a:pt x="68620" y="64326"/>
                        </a:cubicBezTo>
                        <a:cubicBezTo>
                          <a:pt x="63038" y="53075"/>
                          <a:pt x="51787" y="33580"/>
                          <a:pt x="51873" y="11422"/>
                        </a:cubicBezTo>
                        <a:lnTo>
                          <a:pt x="9104" y="0"/>
                        </a:lnTo>
                        <a:cubicBezTo>
                          <a:pt x="9104" y="0"/>
                          <a:pt x="1202" y="36500"/>
                          <a:pt x="0" y="40021"/>
                        </a:cubicBezTo>
                        <a:cubicBezTo>
                          <a:pt x="5153" y="40021"/>
                          <a:pt x="12882" y="40880"/>
                          <a:pt x="18551" y="45947"/>
                        </a:cubicBezTo>
                        <a:close/>
                      </a:path>
                    </a:pathLst>
                  </a:custGeom>
                  <a:solidFill>
                    <a:srgbClr val="FF867A"/>
                  </a:solidFill>
                  <a:ln w="8582" cap="flat">
                    <a:noFill/>
                    <a:prstDash val="solid"/>
                    <a:miter/>
                  </a:ln>
                </p:spPr>
                <p:txBody>
                  <a:bodyPr rtlCol="0" anchor="ctr"/>
                  <a:lstStyle/>
                  <a:p>
                    <a:endParaRPr lang="zh-CN" altLang="en-US"/>
                  </a:p>
                </p:txBody>
              </p:sp>
              <p:sp>
                <p:nvSpPr>
                  <p:cNvPr id="143" name="任意多边形: 形状 142"/>
                  <p:cNvSpPr/>
                  <p:nvPr/>
                </p:nvSpPr>
                <p:spPr>
                  <a:xfrm>
                    <a:off x="4264439" y="4632267"/>
                    <a:ext cx="135654" cy="93961"/>
                  </a:xfrm>
                  <a:custGeom>
                    <a:avLst/>
                    <a:gdLst>
                      <a:gd name="connsiteX0" fmla="*/ 133404 w 135654"/>
                      <a:gd name="connsiteY0" fmla="*/ 81251 h 93961"/>
                      <a:gd name="connsiteX1" fmla="*/ 104462 w 135654"/>
                      <a:gd name="connsiteY1" fmla="*/ 65706 h 93961"/>
                      <a:gd name="connsiteX2" fmla="*/ 99738 w 135654"/>
                      <a:gd name="connsiteY2" fmla="*/ 62958 h 93961"/>
                      <a:gd name="connsiteX3" fmla="*/ 83077 w 135654"/>
                      <a:gd name="connsiteY3" fmla="*/ 63902 h 93961"/>
                      <a:gd name="connsiteX4" fmla="*/ 23990 w 135654"/>
                      <a:gd name="connsiteY4" fmla="*/ 5846 h 93961"/>
                      <a:gd name="connsiteX5" fmla="*/ 5439 w 135654"/>
                      <a:gd name="connsiteY5" fmla="*/ 6 h 93961"/>
                      <a:gd name="connsiteX6" fmla="*/ 629 w 135654"/>
                      <a:gd name="connsiteY6" fmla="*/ 31439 h 93961"/>
                      <a:gd name="connsiteX7" fmla="*/ 10248 w 135654"/>
                      <a:gd name="connsiteY7" fmla="*/ 93532 h 93961"/>
                      <a:gd name="connsiteX8" fmla="*/ 26566 w 135654"/>
                      <a:gd name="connsiteY8" fmla="*/ 93618 h 93961"/>
                      <a:gd name="connsiteX9" fmla="*/ 26652 w 135654"/>
                      <a:gd name="connsiteY9" fmla="*/ 59608 h 93961"/>
                      <a:gd name="connsiteX10" fmla="*/ 45546 w 135654"/>
                      <a:gd name="connsiteY10" fmla="*/ 65534 h 93961"/>
                      <a:gd name="connsiteX11" fmla="*/ 52331 w 135654"/>
                      <a:gd name="connsiteY11" fmla="*/ 77643 h 93961"/>
                      <a:gd name="connsiteX12" fmla="*/ 76807 w 135654"/>
                      <a:gd name="connsiteY12" fmla="*/ 93789 h 93961"/>
                      <a:gd name="connsiteX13" fmla="*/ 128165 w 135654"/>
                      <a:gd name="connsiteY13" fmla="*/ 93961 h 93961"/>
                      <a:gd name="connsiteX14" fmla="*/ 133404 w 135654"/>
                      <a:gd name="connsiteY14" fmla="*/ 81251 h 9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654" h="93961">
                        <a:moveTo>
                          <a:pt x="133404" y="81251"/>
                        </a:moveTo>
                        <a:cubicBezTo>
                          <a:pt x="128595" y="76699"/>
                          <a:pt x="119835" y="71288"/>
                          <a:pt x="104462" y="65706"/>
                        </a:cubicBezTo>
                        <a:cubicBezTo>
                          <a:pt x="102916" y="65190"/>
                          <a:pt x="101370" y="64160"/>
                          <a:pt x="99738" y="62958"/>
                        </a:cubicBezTo>
                        <a:cubicBezTo>
                          <a:pt x="95873" y="63817"/>
                          <a:pt x="90119" y="64675"/>
                          <a:pt x="83077" y="63902"/>
                        </a:cubicBezTo>
                        <a:cubicBezTo>
                          <a:pt x="70023" y="62528"/>
                          <a:pt x="33093" y="14090"/>
                          <a:pt x="23990" y="5846"/>
                        </a:cubicBezTo>
                        <a:cubicBezTo>
                          <a:pt x="18321" y="778"/>
                          <a:pt x="10592" y="-80"/>
                          <a:pt x="5439" y="6"/>
                        </a:cubicBezTo>
                        <a:cubicBezTo>
                          <a:pt x="2605" y="7993"/>
                          <a:pt x="-1603" y="22335"/>
                          <a:pt x="629" y="31439"/>
                        </a:cubicBezTo>
                        <a:cubicBezTo>
                          <a:pt x="3893" y="44493"/>
                          <a:pt x="11622" y="81852"/>
                          <a:pt x="10248" y="93532"/>
                        </a:cubicBezTo>
                        <a:lnTo>
                          <a:pt x="26566" y="93618"/>
                        </a:lnTo>
                        <a:lnTo>
                          <a:pt x="26652" y="59608"/>
                        </a:lnTo>
                        <a:cubicBezTo>
                          <a:pt x="26652" y="59608"/>
                          <a:pt x="39105" y="58320"/>
                          <a:pt x="45546" y="65534"/>
                        </a:cubicBezTo>
                        <a:cubicBezTo>
                          <a:pt x="47951" y="68196"/>
                          <a:pt x="50355" y="72834"/>
                          <a:pt x="52331" y="77643"/>
                        </a:cubicBezTo>
                        <a:cubicBezTo>
                          <a:pt x="56453" y="87434"/>
                          <a:pt x="66158" y="93703"/>
                          <a:pt x="76807" y="93789"/>
                        </a:cubicBezTo>
                        <a:lnTo>
                          <a:pt x="128165" y="93961"/>
                        </a:lnTo>
                        <a:cubicBezTo>
                          <a:pt x="134778" y="93961"/>
                          <a:pt x="138213" y="85802"/>
                          <a:pt x="133404" y="81251"/>
                        </a:cubicBezTo>
                        <a:close/>
                      </a:path>
                    </a:pathLst>
                  </a:custGeom>
                  <a:solidFill>
                    <a:srgbClr val="434A59"/>
                  </a:solidFill>
                  <a:ln w="8582" cap="flat">
                    <a:noFill/>
                    <a:prstDash val="solid"/>
                    <a:miter/>
                  </a:ln>
                </p:spPr>
                <p:txBody>
                  <a:bodyPr rtlCol="0" anchor="ctr"/>
                  <a:lstStyle/>
                  <a:p>
                    <a:endParaRPr lang="zh-CN" altLang="en-US"/>
                  </a:p>
                </p:txBody>
              </p:sp>
            </p:grpSp>
            <p:sp>
              <p:nvSpPr>
                <p:cNvPr id="144" name="任意多边形: 形状 143"/>
                <p:cNvSpPr/>
                <p:nvPr/>
              </p:nvSpPr>
              <p:spPr>
                <a:xfrm>
                  <a:off x="3893079" y="3583303"/>
                  <a:ext cx="513282" cy="1076898"/>
                </a:xfrm>
                <a:custGeom>
                  <a:avLst/>
                  <a:gdLst>
                    <a:gd name="connsiteX0" fmla="*/ 224787 w 513282"/>
                    <a:gd name="connsiteY0" fmla="*/ 87514 h 1076898"/>
                    <a:gd name="connsiteX1" fmla="*/ 281727 w 513282"/>
                    <a:gd name="connsiteY1" fmla="*/ 0 h 1076898"/>
                    <a:gd name="connsiteX2" fmla="*/ 489992 w 513282"/>
                    <a:gd name="connsiteY2" fmla="*/ 27053 h 1076898"/>
                    <a:gd name="connsiteX3" fmla="*/ 475049 w 513282"/>
                    <a:gd name="connsiteY3" fmla="*/ 1056442 h 1076898"/>
                    <a:gd name="connsiteX4" fmla="*/ 390884 w 513282"/>
                    <a:gd name="connsiteY4" fmla="*/ 1076281 h 1076898"/>
                    <a:gd name="connsiteX5" fmla="*/ 307749 w 513282"/>
                    <a:gd name="connsiteY5" fmla="*/ 1061079 h 1076898"/>
                    <a:gd name="connsiteX6" fmla="*/ 343305 w 513282"/>
                    <a:gd name="connsiteY6" fmla="*/ 350916 h 1076898"/>
                    <a:gd name="connsiteX7" fmla="*/ 253815 w 513282"/>
                    <a:gd name="connsiteY7" fmla="*/ 657173 h 1076898"/>
                    <a:gd name="connsiteX8" fmla="*/ 152903 w 513282"/>
                    <a:gd name="connsiteY8" fmla="*/ 1061165 h 1076898"/>
                    <a:gd name="connsiteX9" fmla="*/ 462 w 513282"/>
                    <a:gd name="connsiteY9" fmla="*/ 1050172 h 1076898"/>
                    <a:gd name="connsiteX10" fmla="*/ 224787 w 513282"/>
                    <a:gd name="connsiteY10" fmla="*/ 87514 h 107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3282" h="1076898">
                      <a:moveTo>
                        <a:pt x="224787" y="87514"/>
                      </a:moveTo>
                      <a:cubicBezTo>
                        <a:pt x="252012" y="40451"/>
                        <a:pt x="281727" y="0"/>
                        <a:pt x="281727" y="0"/>
                      </a:cubicBezTo>
                      <a:cubicBezTo>
                        <a:pt x="281727" y="0"/>
                        <a:pt x="464399" y="31175"/>
                        <a:pt x="489992" y="27053"/>
                      </a:cubicBezTo>
                      <a:cubicBezTo>
                        <a:pt x="550024" y="312698"/>
                        <a:pt x="475049" y="1056442"/>
                        <a:pt x="475049" y="1056442"/>
                      </a:cubicBezTo>
                      <a:cubicBezTo>
                        <a:pt x="475049" y="1056442"/>
                        <a:pt x="445247" y="1071901"/>
                        <a:pt x="390884" y="1076281"/>
                      </a:cubicBezTo>
                      <a:cubicBezTo>
                        <a:pt x="337207" y="1080575"/>
                        <a:pt x="307749" y="1061079"/>
                        <a:pt x="307749" y="1061079"/>
                      </a:cubicBezTo>
                      <a:cubicBezTo>
                        <a:pt x="313332" y="967983"/>
                        <a:pt x="335833" y="561329"/>
                        <a:pt x="343305" y="350916"/>
                      </a:cubicBezTo>
                      <a:cubicBezTo>
                        <a:pt x="332484" y="430100"/>
                        <a:pt x="286279" y="540116"/>
                        <a:pt x="253815" y="657173"/>
                      </a:cubicBezTo>
                      <a:cubicBezTo>
                        <a:pt x="199537" y="852814"/>
                        <a:pt x="153247" y="1054037"/>
                        <a:pt x="152903" y="1061165"/>
                      </a:cubicBezTo>
                      <a:cubicBezTo>
                        <a:pt x="152903" y="1061165"/>
                        <a:pt x="7933" y="1067177"/>
                        <a:pt x="462" y="1050172"/>
                      </a:cubicBezTo>
                      <a:cubicBezTo>
                        <a:pt x="-10102" y="1025610"/>
                        <a:pt x="163553" y="193322"/>
                        <a:pt x="224787" y="87514"/>
                      </a:cubicBezTo>
                      <a:close/>
                    </a:path>
                  </a:pathLst>
                </a:custGeom>
                <a:solidFill>
                  <a:srgbClr val="529AE3"/>
                </a:solidFill>
                <a:ln w="8582" cap="flat">
                  <a:noFill/>
                  <a:prstDash val="solid"/>
                  <a:miter/>
                </a:ln>
              </p:spPr>
              <p:txBody>
                <a:bodyPr rtlCol="0" anchor="ctr"/>
                <a:lstStyle/>
                <a:p>
                  <a:endParaRPr lang="zh-CN" altLang="en-US"/>
                </a:p>
              </p:txBody>
            </p:sp>
            <p:sp>
              <p:nvSpPr>
                <p:cNvPr id="145" name="任意多边形: 形状 144"/>
                <p:cNvSpPr/>
                <p:nvPr/>
              </p:nvSpPr>
              <p:spPr>
                <a:xfrm>
                  <a:off x="4127227" y="3657161"/>
                  <a:ext cx="269671" cy="66144"/>
                </a:xfrm>
                <a:custGeom>
                  <a:avLst/>
                  <a:gdLst>
                    <a:gd name="connsiteX0" fmla="*/ 264003 w 269671"/>
                    <a:gd name="connsiteY0" fmla="*/ 0 h 66144"/>
                    <a:gd name="connsiteX1" fmla="*/ 99881 w 269671"/>
                    <a:gd name="connsiteY1" fmla="*/ 24133 h 66144"/>
                    <a:gd name="connsiteX2" fmla="*/ 0 w 269671"/>
                    <a:gd name="connsiteY2" fmla="*/ 19581 h 66144"/>
                    <a:gd name="connsiteX3" fmla="*/ 92152 w 269671"/>
                    <a:gd name="connsiteY3" fmla="*/ 64154 h 66144"/>
                    <a:gd name="connsiteX4" fmla="*/ 269671 w 269671"/>
                    <a:gd name="connsiteY4" fmla="*/ 46806 h 66144"/>
                    <a:gd name="connsiteX5" fmla="*/ 264003 w 269671"/>
                    <a:gd name="connsiteY5" fmla="*/ 0 h 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71" h="66144">
                      <a:moveTo>
                        <a:pt x="264003" y="0"/>
                      </a:moveTo>
                      <a:cubicBezTo>
                        <a:pt x="233687" y="5411"/>
                        <a:pt x="127536" y="24133"/>
                        <a:pt x="99881" y="24133"/>
                      </a:cubicBezTo>
                      <a:cubicBezTo>
                        <a:pt x="67504" y="24133"/>
                        <a:pt x="0" y="19581"/>
                        <a:pt x="0" y="19581"/>
                      </a:cubicBezTo>
                      <a:cubicBezTo>
                        <a:pt x="0" y="19581"/>
                        <a:pt x="24648" y="53934"/>
                        <a:pt x="92152" y="64154"/>
                      </a:cubicBezTo>
                      <a:cubicBezTo>
                        <a:pt x="142565" y="71798"/>
                        <a:pt x="229221" y="55566"/>
                        <a:pt x="269671" y="46806"/>
                      </a:cubicBezTo>
                      <a:cubicBezTo>
                        <a:pt x="267954" y="30488"/>
                        <a:pt x="266064" y="14858"/>
                        <a:pt x="264003" y="0"/>
                      </a:cubicBezTo>
                      <a:close/>
                    </a:path>
                  </a:pathLst>
                </a:custGeom>
                <a:solidFill>
                  <a:srgbClr val="54678C"/>
                </a:solidFill>
                <a:ln w="8582" cap="flat">
                  <a:noFill/>
                  <a:prstDash val="solid"/>
                  <a:miter/>
                </a:ln>
              </p:spPr>
              <p:txBody>
                <a:bodyPr rtlCol="0" anchor="ctr"/>
                <a:lstStyle/>
                <a:p>
                  <a:endParaRPr lang="zh-CN" altLang="en-US"/>
                </a:p>
              </p:txBody>
            </p:sp>
            <p:sp>
              <p:nvSpPr>
                <p:cNvPr id="146" name="任意多边形: 形状 145"/>
                <p:cNvSpPr/>
                <p:nvPr/>
              </p:nvSpPr>
              <p:spPr>
                <a:xfrm>
                  <a:off x="4116655" y="3254272"/>
                  <a:ext cx="330741" cy="455542"/>
                </a:xfrm>
                <a:custGeom>
                  <a:avLst/>
                  <a:gdLst>
                    <a:gd name="connsiteX0" fmla="*/ 1210 w 330741"/>
                    <a:gd name="connsiteY0" fmla="*/ 416545 h 455542"/>
                    <a:gd name="connsiteX1" fmla="*/ 18129 w 330741"/>
                    <a:gd name="connsiteY1" fmla="*/ 216266 h 455542"/>
                    <a:gd name="connsiteX2" fmla="*/ 46728 w 330741"/>
                    <a:gd name="connsiteY2" fmla="*/ 27239 h 455542"/>
                    <a:gd name="connsiteX3" fmla="*/ 186115 w 330741"/>
                    <a:gd name="connsiteY3" fmla="*/ 22344 h 455542"/>
                    <a:gd name="connsiteX4" fmla="*/ 243485 w 330741"/>
                    <a:gd name="connsiteY4" fmla="*/ 150395 h 455542"/>
                    <a:gd name="connsiteX5" fmla="*/ 330742 w 330741"/>
                    <a:gd name="connsiteY5" fmla="*/ 385112 h 455542"/>
                    <a:gd name="connsiteX6" fmla="*/ 1210 w 330741"/>
                    <a:gd name="connsiteY6" fmla="*/ 416545 h 455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41" h="455542">
                      <a:moveTo>
                        <a:pt x="1210" y="416545"/>
                      </a:moveTo>
                      <a:cubicBezTo>
                        <a:pt x="-6777" y="389234"/>
                        <a:pt x="27748" y="271145"/>
                        <a:pt x="18129" y="216266"/>
                      </a:cubicBezTo>
                      <a:cubicBezTo>
                        <a:pt x="-1366" y="105478"/>
                        <a:pt x="23282" y="42612"/>
                        <a:pt x="46728" y="27239"/>
                      </a:cubicBezTo>
                      <a:cubicBezTo>
                        <a:pt x="80823" y="4995"/>
                        <a:pt x="142487" y="-18536"/>
                        <a:pt x="186115" y="22344"/>
                      </a:cubicBezTo>
                      <a:cubicBezTo>
                        <a:pt x="268906" y="99810"/>
                        <a:pt x="239620" y="100926"/>
                        <a:pt x="243485" y="150395"/>
                      </a:cubicBezTo>
                      <a:cubicBezTo>
                        <a:pt x="248380" y="212745"/>
                        <a:pt x="309700" y="334870"/>
                        <a:pt x="330742" y="385112"/>
                      </a:cubicBezTo>
                      <a:cubicBezTo>
                        <a:pt x="224419" y="458198"/>
                        <a:pt x="102294" y="483705"/>
                        <a:pt x="1210" y="416545"/>
                      </a:cubicBezTo>
                      <a:close/>
                    </a:path>
                  </a:pathLst>
                </a:custGeom>
                <a:solidFill>
                  <a:srgbClr val="FFF6E9"/>
                </a:solidFill>
                <a:ln w="8582" cap="flat">
                  <a:noFill/>
                  <a:prstDash val="solid"/>
                  <a:miter/>
                </a:ln>
              </p:spPr>
              <p:txBody>
                <a:bodyPr rtlCol="0" anchor="ctr"/>
                <a:lstStyle/>
                <a:p>
                  <a:endParaRPr lang="zh-CN" altLang="en-US"/>
                </a:p>
              </p:txBody>
            </p:sp>
            <p:sp>
              <p:nvSpPr>
                <p:cNvPr id="147" name="任意多边形: 形状 146"/>
                <p:cNvSpPr/>
                <p:nvPr/>
              </p:nvSpPr>
              <p:spPr>
                <a:xfrm>
                  <a:off x="4238039" y="3290896"/>
                  <a:ext cx="95589" cy="391858"/>
                </a:xfrm>
                <a:custGeom>
                  <a:avLst/>
                  <a:gdLst>
                    <a:gd name="connsiteX0" fmla="*/ 93073 w 95589"/>
                    <a:gd name="connsiteY0" fmla="*/ 391773 h 391858"/>
                    <a:gd name="connsiteX1" fmla="*/ 90583 w 95589"/>
                    <a:gd name="connsiteY1" fmla="*/ 389969 h 391858"/>
                    <a:gd name="connsiteX2" fmla="*/ 72805 w 95589"/>
                    <a:gd name="connsiteY2" fmla="*/ 306406 h 391858"/>
                    <a:gd name="connsiteX3" fmla="*/ 71689 w 95589"/>
                    <a:gd name="connsiteY3" fmla="*/ 262434 h 391858"/>
                    <a:gd name="connsiteX4" fmla="*/ 69112 w 95589"/>
                    <a:gd name="connsiteY4" fmla="*/ 180588 h 391858"/>
                    <a:gd name="connsiteX5" fmla="*/ 38108 w 95589"/>
                    <a:gd name="connsiteY5" fmla="*/ 77357 h 391858"/>
                    <a:gd name="connsiteX6" fmla="*/ 28919 w 95589"/>
                    <a:gd name="connsiteY6" fmla="*/ 51678 h 391858"/>
                    <a:gd name="connsiteX7" fmla="*/ 578 w 95589"/>
                    <a:gd name="connsiteY7" fmla="*/ 4185 h 391858"/>
                    <a:gd name="connsiteX8" fmla="*/ 921 w 95589"/>
                    <a:gd name="connsiteY8" fmla="*/ 578 h 391858"/>
                    <a:gd name="connsiteX9" fmla="*/ 4528 w 95589"/>
                    <a:gd name="connsiteY9" fmla="*/ 921 h 391858"/>
                    <a:gd name="connsiteX10" fmla="*/ 33814 w 95589"/>
                    <a:gd name="connsiteY10" fmla="*/ 50132 h 391858"/>
                    <a:gd name="connsiteX11" fmla="*/ 42918 w 95589"/>
                    <a:gd name="connsiteY11" fmla="*/ 75639 h 391858"/>
                    <a:gd name="connsiteX12" fmla="*/ 74265 w 95589"/>
                    <a:gd name="connsiteY12" fmla="*/ 180330 h 391858"/>
                    <a:gd name="connsiteX13" fmla="*/ 76841 w 95589"/>
                    <a:gd name="connsiteY13" fmla="*/ 262434 h 391858"/>
                    <a:gd name="connsiteX14" fmla="*/ 77958 w 95589"/>
                    <a:gd name="connsiteY14" fmla="*/ 306320 h 391858"/>
                    <a:gd name="connsiteX15" fmla="*/ 95478 w 95589"/>
                    <a:gd name="connsiteY15" fmla="*/ 388681 h 391858"/>
                    <a:gd name="connsiteX16" fmla="*/ 93760 w 95589"/>
                    <a:gd name="connsiteY16" fmla="*/ 391859 h 391858"/>
                    <a:gd name="connsiteX17" fmla="*/ 93073 w 95589"/>
                    <a:gd name="connsiteY17" fmla="*/ 391773 h 39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589" h="391858">
                      <a:moveTo>
                        <a:pt x="93073" y="391773"/>
                      </a:moveTo>
                      <a:cubicBezTo>
                        <a:pt x="91957" y="391773"/>
                        <a:pt x="90926" y="391086"/>
                        <a:pt x="90583" y="389969"/>
                      </a:cubicBezTo>
                      <a:cubicBezTo>
                        <a:pt x="89896" y="387651"/>
                        <a:pt x="73921" y="332256"/>
                        <a:pt x="72805" y="306406"/>
                      </a:cubicBezTo>
                      <a:cubicBezTo>
                        <a:pt x="72376" y="296443"/>
                        <a:pt x="72032" y="280641"/>
                        <a:pt x="71689" y="262434"/>
                      </a:cubicBezTo>
                      <a:cubicBezTo>
                        <a:pt x="71173" y="233577"/>
                        <a:pt x="70486" y="200856"/>
                        <a:pt x="69112" y="180588"/>
                      </a:cubicBezTo>
                      <a:cubicBezTo>
                        <a:pt x="67480" y="156455"/>
                        <a:pt x="49788" y="108876"/>
                        <a:pt x="38108" y="77357"/>
                      </a:cubicBezTo>
                      <a:cubicBezTo>
                        <a:pt x="33900" y="66106"/>
                        <a:pt x="30637" y="57260"/>
                        <a:pt x="28919" y="51678"/>
                      </a:cubicBezTo>
                      <a:cubicBezTo>
                        <a:pt x="22306" y="30808"/>
                        <a:pt x="750" y="4443"/>
                        <a:pt x="578" y="4185"/>
                      </a:cubicBezTo>
                      <a:cubicBezTo>
                        <a:pt x="-281" y="3068"/>
                        <a:pt x="-195" y="1522"/>
                        <a:pt x="921" y="578"/>
                      </a:cubicBezTo>
                      <a:cubicBezTo>
                        <a:pt x="2038" y="-281"/>
                        <a:pt x="3584" y="-195"/>
                        <a:pt x="4528" y="921"/>
                      </a:cubicBezTo>
                      <a:cubicBezTo>
                        <a:pt x="5473" y="2038"/>
                        <a:pt x="26944" y="28318"/>
                        <a:pt x="33814" y="50132"/>
                      </a:cubicBezTo>
                      <a:cubicBezTo>
                        <a:pt x="35532" y="55628"/>
                        <a:pt x="38967" y="64904"/>
                        <a:pt x="42918" y="75639"/>
                      </a:cubicBezTo>
                      <a:cubicBezTo>
                        <a:pt x="54684" y="107416"/>
                        <a:pt x="72547" y="155424"/>
                        <a:pt x="74265" y="180330"/>
                      </a:cubicBezTo>
                      <a:cubicBezTo>
                        <a:pt x="75639" y="200684"/>
                        <a:pt x="76326" y="233491"/>
                        <a:pt x="76841" y="262434"/>
                      </a:cubicBezTo>
                      <a:cubicBezTo>
                        <a:pt x="77185" y="280641"/>
                        <a:pt x="77443" y="296357"/>
                        <a:pt x="77958" y="306320"/>
                      </a:cubicBezTo>
                      <a:cubicBezTo>
                        <a:pt x="79074" y="331569"/>
                        <a:pt x="95392" y="388080"/>
                        <a:pt x="95478" y="388681"/>
                      </a:cubicBezTo>
                      <a:cubicBezTo>
                        <a:pt x="95907" y="390055"/>
                        <a:pt x="95049" y="391429"/>
                        <a:pt x="93760" y="391859"/>
                      </a:cubicBezTo>
                      <a:cubicBezTo>
                        <a:pt x="93503" y="391773"/>
                        <a:pt x="93245" y="391773"/>
                        <a:pt x="93073" y="391773"/>
                      </a:cubicBezTo>
                      <a:close/>
                    </a:path>
                  </a:pathLst>
                </a:custGeom>
                <a:solidFill>
                  <a:srgbClr val="DBCFC1"/>
                </a:solidFill>
                <a:ln w="8582" cap="flat">
                  <a:noFill/>
                  <a:prstDash val="solid"/>
                  <a:miter/>
                </a:ln>
              </p:spPr>
              <p:txBody>
                <a:bodyPr rtlCol="0" anchor="ctr"/>
                <a:lstStyle/>
                <a:p>
                  <a:endParaRPr lang="zh-CN" altLang="en-US"/>
                </a:p>
              </p:txBody>
            </p:sp>
            <p:sp>
              <p:nvSpPr>
                <p:cNvPr id="148" name="任意多边形: 形状 147"/>
                <p:cNvSpPr/>
                <p:nvPr/>
              </p:nvSpPr>
              <p:spPr>
                <a:xfrm>
                  <a:off x="4227452" y="3439277"/>
                  <a:ext cx="171936" cy="90949"/>
                </a:xfrm>
                <a:custGeom>
                  <a:avLst/>
                  <a:gdLst>
                    <a:gd name="connsiteX0" fmla="*/ 171937 w 171936"/>
                    <a:gd name="connsiteY0" fmla="*/ 90950 h 90949"/>
                    <a:gd name="connsiteX1" fmla="*/ 146000 w 171936"/>
                    <a:gd name="connsiteY1" fmla="*/ 22673 h 90949"/>
                    <a:gd name="connsiteX2" fmla="*/ 0 w 171936"/>
                    <a:gd name="connsiteY2" fmla="*/ 0 h 90949"/>
                    <a:gd name="connsiteX3" fmla="*/ 171937 w 171936"/>
                    <a:gd name="connsiteY3" fmla="*/ 90950 h 90949"/>
                  </a:gdLst>
                  <a:ahLst/>
                  <a:cxnLst>
                    <a:cxn ang="0">
                      <a:pos x="connsiteX0" y="connsiteY0"/>
                    </a:cxn>
                    <a:cxn ang="0">
                      <a:pos x="connsiteX1" y="connsiteY1"/>
                    </a:cxn>
                    <a:cxn ang="0">
                      <a:pos x="connsiteX2" y="connsiteY2"/>
                    </a:cxn>
                    <a:cxn ang="0">
                      <a:pos x="connsiteX3" y="connsiteY3"/>
                    </a:cxn>
                  </a:cxnLst>
                  <a:rect l="l" t="t" r="r" b="b"/>
                  <a:pathLst>
                    <a:path w="171936" h="90949">
                      <a:moveTo>
                        <a:pt x="171937" y="90950"/>
                      </a:moveTo>
                      <a:cubicBezTo>
                        <a:pt x="162318" y="67933"/>
                        <a:pt x="153129" y="44487"/>
                        <a:pt x="146000" y="22673"/>
                      </a:cubicBezTo>
                      <a:lnTo>
                        <a:pt x="0" y="0"/>
                      </a:lnTo>
                      <a:cubicBezTo>
                        <a:pt x="0" y="0"/>
                        <a:pt x="94900" y="80042"/>
                        <a:pt x="171937" y="90950"/>
                      </a:cubicBezTo>
                      <a:close/>
                    </a:path>
                  </a:pathLst>
                </a:custGeom>
                <a:solidFill>
                  <a:srgbClr val="DBCFC1"/>
                </a:solidFill>
                <a:ln w="8582" cap="flat">
                  <a:noFill/>
                  <a:prstDash val="solid"/>
                  <a:miter/>
                </a:ln>
              </p:spPr>
              <p:txBody>
                <a:bodyPr rtlCol="0" anchor="ctr"/>
                <a:lstStyle/>
                <a:p>
                  <a:endParaRPr lang="zh-CN" altLang="en-US"/>
                </a:p>
              </p:txBody>
            </p:sp>
            <p:sp>
              <p:nvSpPr>
                <p:cNvPr id="149" name="任意多边形: 形状 148"/>
                <p:cNvSpPr/>
                <p:nvPr/>
              </p:nvSpPr>
              <p:spPr>
                <a:xfrm>
                  <a:off x="4227091" y="3755433"/>
                  <a:ext cx="88059" cy="216503"/>
                </a:xfrm>
                <a:custGeom>
                  <a:avLst/>
                  <a:gdLst>
                    <a:gd name="connsiteX0" fmla="*/ 79888 w 88059"/>
                    <a:gd name="connsiteY0" fmla="*/ 3500 h 216503"/>
                    <a:gd name="connsiteX1" fmla="*/ 47940 w 88059"/>
                    <a:gd name="connsiteY1" fmla="*/ 40773 h 216503"/>
                    <a:gd name="connsiteX2" fmla="*/ 51203 w 88059"/>
                    <a:gd name="connsiteY2" fmla="*/ 4960 h 216503"/>
                    <a:gd name="connsiteX3" fmla="*/ 39523 w 88059"/>
                    <a:gd name="connsiteY3" fmla="*/ 4960 h 216503"/>
                    <a:gd name="connsiteX4" fmla="*/ 103 w 88059"/>
                    <a:gd name="connsiteY4" fmla="*/ 210047 h 216503"/>
                    <a:gd name="connsiteX5" fmla="*/ 11354 w 88059"/>
                    <a:gd name="connsiteY5" fmla="*/ 212796 h 216503"/>
                    <a:gd name="connsiteX6" fmla="*/ 46566 w 88059"/>
                    <a:gd name="connsiteY6" fmla="*/ 51250 h 216503"/>
                    <a:gd name="connsiteX7" fmla="*/ 87532 w 88059"/>
                    <a:gd name="connsiteY7" fmla="*/ 7450 h 216503"/>
                    <a:gd name="connsiteX8" fmla="*/ 79888 w 88059"/>
                    <a:gd name="connsiteY8" fmla="*/ 3500 h 216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059" h="216503">
                      <a:moveTo>
                        <a:pt x="79888" y="3500"/>
                      </a:moveTo>
                      <a:cubicBezTo>
                        <a:pt x="72330" y="16210"/>
                        <a:pt x="61423" y="31068"/>
                        <a:pt x="47940" y="40773"/>
                      </a:cubicBezTo>
                      <a:cubicBezTo>
                        <a:pt x="49400" y="29093"/>
                        <a:pt x="50516" y="17241"/>
                        <a:pt x="51203" y="4960"/>
                      </a:cubicBezTo>
                      <a:cubicBezTo>
                        <a:pt x="51547" y="-1653"/>
                        <a:pt x="39867" y="-1653"/>
                        <a:pt x="39523" y="4960"/>
                      </a:cubicBezTo>
                      <a:cubicBezTo>
                        <a:pt x="35830" y="78218"/>
                        <a:pt x="14875" y="138250"/>
                        <a:pt x="103" y="210047"/>
                      </a:cubicBezTo>
                      <a:cubicBezTo>
                        <a:pt x="-1185" y="216489"/>
                        <a:pt x="9980" y="219323"/>
                        <a:pt x="11354" y="212796"/>
                      </a:cubicBezTo>
                      <a:cubicBezTo>
                        <a:pt x="23120" y="155684"/>
                        <a:pt x="38579" y="105872"/>
                        <a:pt x="46566" y="51250"/>
                      </a:cubicBezTo>
                      <a:cubicBezTo>
                        <a:pt x="64172" y="41460"/>
                        <a:pt x="78256" y="22995"/>
                        <a:pt x="87532" y="7450"/>
                      </a:cubicBezTo>
                      <a:cubicBezTo>
                        <a:pt x="90108" y="2984"/>
                        <a:pt x="82551" y="-880"/>
                        <a:pt x="79888" y="3500"/>
                      </a:cubicBezTo>
                      <a:close/>
                    </a:path>
                  </a:pathLst>
                </a:custGeom>
                <a:solidFill>
                  <a:srgbClr val="54678C"/>
                </a:solidFill>
                <a:ln w="8582" cap="flat">
                  <a:noFill/>
                  <a:prstDash val="solid"/>
                  <a:miter/>
                </a:ln>
              </p:spPr>
              <p:txBody>
                <a:bodyPr rtlCol="0" anchor="ctr"/>
                <a:lstStyle/>
                <a:p>
                  <a:endParaRPr lang="zh-CN" altLang="en-US"/>
                </a:p>
              </p:txBody>
            </p:sp>
            <p:sp>
              <p:nvSpPr>
                <p:cNvPr id="150" name="任意多边形: 形状 149"/>
                <p:cNvSpPr/>
                <p:nvPr/>
              </p:nvSpPr>
              <p:spPr>
                <a:xfrm>
                  <a:off x="4198069" y="3207394"/>
                  <a:ext cx="42531" cy="86082"/>
                </a:xfrm>
                <a:custGeom>
                  <a:avLst/>
                  <a:gdLst>
                    <a:gd name="connsiteX0" fmla="*/ 4906 w 42531"/>
                    <a:gd name="connsiteY0" fmla="*/ 0 h 86082"/>
                    <a:gd name="connsiteX1" fmla="*/ 11 w 42531"/>
                    <a:gd name="connsiteY1" fmla="*/ 57112 h 86082"/>
                    <a:gd name="connsiteX2" fmla="*/ 40548 w 42531"/>
                    <a:gd name="connsiteY2" fmla="*/ 83048 h 86082"/>
                    <a:gd name="connsiteX3" fmla="*/ 36082 w 42531"/>
                    <a:gd name="connsiteY3" fmla="*/ 54106 h 86082"/>
                    <a:gd name="connsiteX4" fmla="*/ 26549 w 42531"/>
                    <a:gd name="connsiteY4" fmla="*/ 9791 h 86082"/>
                    <a:gd name="connsiteX5" fmla="*/ 4906 w 42531"/>
                    <a:gd name="connsiteY5" fmla="*/ 0 h 8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531" h="86082">
                      <a:moveTo>
                        <a:pt x="4906" y="0"/>
                      </a:moveTo>
                      <a:lnTo>
                        <a:pt x="11" y="57112"/>
                      </a:lnTo>
                      <a:cubicBezTo>
                        <a:pt x="-590" y="67418"/>
                        <a:pt x="23543" y="95244"/>
                        <a:pt x="40548" y="83048"/>
                      </a:cubicBezTo>
                      <a:cubicBezTo>
                        <a:pt x="45529" y="79441"/>
                        <a:pt x="40032" y="65013"/>
                        <a:pt x="36082" y="54106"/>
                      </a:cubicBezTo>
                      <a:lnTo>
                        <a:pt x="26549" y="9791"/>
                      </a:lnTo>
                      <a:lnTo>
                        <a:pt x="4906" y="0"/>
                      </a:lnTo>
                      <a:close/>
                    </a:path>
                  </a:pathLst>
                </a:custGeom>
                <a:solidFill>
                  <a:srgbClr val="FF867A"/>
                </a:solidFill>
                <a:ln w="8582" cap="flat">
                  <a:noFill/>
                  <a:prstDash val="solid"/>
                  <a:miter/>
                </a:ln>
              </p:spPr>
              <p:txBody>
                <a:bodyPr rtlCol="0" anchor="ctr"/>
                <a:lstStyle/>
                <a:p>
                  <a:endParaRPr lang="zh-CN" altLang="en-US"/>
                </a:p>
              </p:txBody>
            </p:sp>
            <p:sp>
              <p:nvSpPr>
                <p:cNvPr id="151" name="任意多边形: 形状 150"/>
                <p:cNvSpPr/>
                <p:nvPr/>
              </p:nvSpPr>
              <p:spPr>
                <a:xfrm>
                  <a:off x="4196408" y="3150604"/>
                  <a:ext cx="58739" cy="71410"/>
                </a:xfrm>
                <a:custGeom>
                  <a:avLst/>
                  <a:gdLst>
                    <a:gd name="connsiteX0" fmla="*/ 40 w 58739"/>
                    <a:gd name="connsiteY0" fmla="*/ 23210 h 71410"/>
                    <a:gd name="connsiteX1" fmla="*/ 2187 w 58739"/>
                    <a:gd name="connsiteY1" fmla="*/ 50693 h 71410"/>
                    <a:gd name="connsiteX2" fmla="*/ 36025 w 58739"/>
                    <a:gd name="connsiteY2" fmla="*/ 71133 h 71410"/>
                    <a:gd name="connsiteX3" fmla="*/ 58612 w 58739"/>
                    <a:gd name="connsiteY3" fmla="*/ 52840 h 71410"/>
                    <a:gd name="connsiteX4" fmla="*/ 57925 w 58739"/>
                    <a:gd name="connsiteY4" fmla="*/ 41675 h 71410"/>
                    <a:gd name="connsiteX5" fmla="*/ 45558 w 58739"/>
                    <a:gd name="connsiteY5" fmla="*/ 19174 h 71410"/>
                    <a:gd name="connsiteX6" fmla="*/ 38516 w 58739"/>
                    <a:gd name="connsiteY6" fmla="*/ 9383 h 71410"/>
                    <a:gd name="connsiteX7" fmla="*/ 40 w 58739"/>
                    <a:gd name="connsiteY7" fmla="*/ 23210 h 7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39" h="71410">
                      <a:moveTo>
                        <a:pt x="40" y="23210"/>
                      </a:moveTo>
                      <a:cubicBezTo>
                        <a:pt x="40" y="23210"/>
                        <a:pt x="-475" y="39442"/>
                        <a:pt x="2187" y="50693"/>
                      </a:cubicBezTo>
                      <a:cubicBezTo>
                        <a:pt x="6052" y="67354"/>
                        <a:pt x="18934" y="72765"/>
                        <a:pt x="36025" y="71133"/>
                      </a:cubicBezTo>
                      <a:cubicBezTo>
                        <a:pt x="52686" y="69587"/>
                        <a:pt x="57496" y="64863"/>
                        <a:pt x="58612" y="52840"/>
                      </a:cubicBezTo>
                      <a:cubicBezTo>
                        <a:pt x="58870" y="49834"/>
                        <a:pt x="58784" y="45540"/>
                        <a:pt x="57925" y="41675"/>
                      </a:cubicBezTo>
                      <a:cubicBezTo>
                        <a:pt x="56465" y="35320"/>
                        <a:pt x="51656" y="25100"/>
                        <a:pt x="45558" y="19174"/>
                      </a:cubicBezTo>
                      <a:cubicBezTo>
                        <a:pt x="42810" y="16426"/>
                        <a:pt x="40233" y="11616"/>
                        <a:pt x="38516" y="9383"/>
                      </a:cubicBezTo>
                      <a:cubicBezTo>
                        <a:pt x="25805" y="-7020"/>
                        <a:pt x="2359" y="-1610"/>
                        <a:pt x="40" y="23210"/>
                      </a:cubicBezTo>
                      <a:close/>
                    </a:path>
                  </a:pathLst>
                </a:custGeom>
                <a:solidFill>
                  <a:srgbClr val="FF867A"/>
                </a:solidFill>
                <a:ln w="8582" cap="flat">
                  <a:noFill/>
                  <a:prstDash val="solid"/>
                  <a:miter/>
                </a:ln>
              </p:spPr>
              <p:txBody>
                <a:bodyPr rtlCol="0" anchor="ctr"/>
                <a:lstStyle/>
                <a:p>
                  <a:endParaRPr lang="zh-CN" altLang="en-US"/>
                </a:p>
              </p:txBody>
            </p:sp>
            <p:sp>
              <p:nvSpPr>
                <p:cNvPr id="152" name="任意多边形: 形状 151"/>
                <p:cNvSpPr/>
                <p:nvPr/>
              </p:nvSpPr>
              <p:spPr>
                <a:xfrm>
                  <a:off x="4180689" y="3177963"/>
                  <a:ext cx="18688" cy="25483"/>
                </a:xfrm>
                <a:custGeom>
                  <a:avLst/>
                  <a:gdLst>
                    <a:gd name="connsiteX0" fmla="*/ 13955 w 18688"/>
                    <a:gd name="connsiteY0" fmla="*/ 10881 h 25483"/>
                    <a:gd name="connsiteX1" fmla="*/ 10864 w 18688"/>
                    <a:gd name="connsiteY1" fmla="*/ 5556 h 25483"/>
                    <a:gd name="connsiteX2" fmla="*/ 1846 w 18688"/>
                    <a:gd name="connsiteY2" fmla="*/ 2121 h 25483"/>
                    <a:gd name="connsiteX3" fmla="*/ 15158 w 18688"/>
                    <a:gd name="connsiteY3" fmla="*/ 25223 h 25483"/>
                    <a:gd name="connsiteX4" fmla="*/ 13955 w 18688"/>
                    <a:gd name="connsiteY4" fmla="*/ 10881 h 25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8" h="25483">
                      <a:moveTo>
                        <a:pt x="13955" y="10881"/>
                      </a:moveTo>
                      <a:cubicBezTo>
                        <a:pt x="12753" y="9249"/>
                        <a:pt x="11722" y="7445"/>
                        <a:pt x="10864" y="5556"/>
                      </a:cubicBezTo>
                      <a:cubicBezTo>
                        <a:pt x="9232" y="2035"/>
                        <a:pt x="5968" y="-2860"/>
                        <a:pt x="1846" y="2121"/>
                      </a:cubicBezTo>
                      <a:cubicBezTo>
                        <a:pt x="-4166" y="9421"/>
                        <a:pt x="5625" y="27885"/>
                        <a:pt x="15158" y="25223"/>
                      </a:cubicBezTo>
                      <a:cubicBezTo>
                        <a:pt x="22200" y="23334"/>
                        <a:pt x="17047" y="15089"/>
                        <a:pt x="13955" y="10881"/>
                      </a:cubicBezTo>
                      <a:close/>
                    </a:path>
                  </a:pathLst>
                </a:custGeom>
                <a:solidFill>
                  <a:srgbClr val="FF867A"/>
                </a:solidFill>
                <a:ln w="8582" cap="flat">
                  <a:noFill/>
                  <a:prstDash val="solid"/>
                  <a:miter/>
                </a:ln>
              </p:spPr>
              <p:txBody>
                <a:bodyPr rtlCol="0" anchor="ctr"/>
                <a:lstStyle/>
                <a:p>
                  <a:endParaRPr lang="zh-CN" altLang="en-US"/>
                </a:p>
              </p:txBody>
            </p:sp>
            <p:sp>
              <p:nvSpPr>
                <p:cNvPr id="153" name="任意多边形: 形状 152"/>
                <p:cNvSpPr/>
                <p:nvPr/>
              </p:nvSpPr>
              <p:spPr>
                <a:xfrm>
                  <a:off x="4231396" y="3181951"/>
                  <a:ext cx="6746" cy="8287"/>
                </a:xfrm>
                <a:custGeom>
                  <a:avLst/>
                  <a:gdLst>
                    <a:gd name="connsiteX0" fmla="*/ 7 w 6746"/>
                    <a:gd name="connsiteY0" fmla="*/ 7924 h 8287"/>
                    <a:gd name="connsiteX1" fmla="*/ 1724 w 6746"/>
                    <a:gd name="connsiteY1" fmla="*/ 8181 h 8287"/>
                    <a:gd name="connsiteX2" fmla="*/ 5331 w 6746"/>
                    <a:gd name="connsiteY2" fmla="*/ 5862 h 8287"/>
                    <a:gd name="connsiteX3" fmla="*/ 5417 w 6746"/>
                    <a:gd name="connsiteY3" fmla="*/ 5777 h 8287"/>
                    <a:gd name="connsiteX4" fmla="*/ 6620 w 6746"/>
                    <a:gd name="connsiteY4" fmla="*/ 3114 h 8287"/>
                    <a:gd name="connsiteX5" fmla="*/ 6448 w 6746"/>
                    <a:gd name="connsiteY5" fmla="*/ 366 h 8287"/>
                    <a:gd name="connsiteX6" fmla="*/ 6018 w 6746"/>
                    <a:gd name="connsiteY6" fmla="*/ 22 h 8287"/>
                    <a:gd name="connsiteX7" fmla="*/ 5847 w 6746"/>
                    <a:gd name="connsiteY7" fmla="*/ 108 h 8287"/>
                    <a:gd name="connsiteX8" fmla="*/ 5074 w 6746"/>
                    <a:gd name="connsiteY8" fmla="*/ 2084 h 8287"/>
                    <a:gd name="connsiteX9" fmla="*/ 3957 w 6746"/>
                    <a:gd name="connsiteY9" fmla="*/ 4231 h 8287"/>
                    <a:gd name="connsiteX10" fmla="*/ 3785 w 6746"/>
                    <a:gd name="connsiteY10" fmla="*/ 4488 h 8287"/>
                    <a:gd name="connsiteX11" fmla="*/ 1209 w 6746"/>
                    <a:gd name="connsiteY11" fmla="*/ 6893 h 8287"/>
                    <a:gd name="connsiteX12" fmla="*/ 7 w 6746"/>
                    <a:gd name="connsiteY12" fmla="*/ 7924 h 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46" h="8287">
                      <a:moveTo>
                        <a:pt x="7" y="7924"/>
                      </a:moveTo>
                      <a:cubicBezTo>
                        <a:pt x="-79" y="8181"/>
                        <a:pt x="694" y="8439"/>
                        <a:pt x="1724" y="8181"/>
                      </a:cubicBezTo>
                      <a:cubicBezTo>
                        <a:pt x="2755" y="8009"/>
                        <a:pt x="4129" y="7322"/>
                        <a:pt x="5331" y="5862"/>
                      </a:cubicBezTo>
                      <a:cubicBezTo>
                        <a:pt x="5331" y="5862"/>
                        <a:pt x="5331" y="5777"/>
                        <a:pt x="5417" y="5777"/>
                      </a:cubicBezTo>
                      <a:cubicBezTo>
                        <a:pt x="6104" y="4832"/>
                        <a:pt x="6448" y="3973"/>
                        <a:pt x="6620" y="3114"/>
                      </a:cubicBezTo>
                      <a:cubicBezTo>
                        <a:pt x="6877" y="1912"/>
                        <a:pt x="6705" y="881"/>
                        <a:pt x="6448" y="366"/>
                      </a:cubicBezTo>
                      <a:cubicBezTo>
                        <a:pt x="6276" y="108"/>
                        <a:pt x="6190" y="-64"/>
                        <a:pt x="6018" y="22"/>
                      </a:cubicBezTo>
                      <a:cubicBezTo>
                        <a:pt x="5932" y="22"/>
                        <a:pt x="5847" y="108"/>
                        <a:pt x="5847" y="108"/>
                      </a:cubicBezTo>
                      <a:cubicBezTo>
                        <a:pt x="5675" y="366"/>
                        <a:pt x="5417" y="1139"/>
                        <a:pt x="5074" y="2084"/>
                      </a:cubicBezTo>
                      <a:cubicBezTo>
                        <a:pt x="4816" y="2771"/>
                        <a:pt x="4472" y="3544"/>
                        <a:pt x="3957" y="4231"/>
                      </a:cubicBezTo>
                      <a:cubicBezTo>
                        <a:pt x="3871" y="4316"/>
                        <a:pt x="3871" y="4402"/>
                        <a:pt x="3785" y="4488"/>
                      </a:cubicBezTo>
                      <a:cubicBezTo>
                        <a:pt x="3012" y="5605"/>
                        <a:pt x="1982" y="6292"/>
                        <a:pt x="1209" y="6893"/>
                      </a:cubicBezTo>
                      <a:cubicBezTo>
                        <a:pt x="436" y="7322"/>
                        <a:pt x="7" y="7580"/>
                        <a:pt x="7" y="7924"/>
                      </a:cubicBezTo>
                      <a:close/>
                    </a:path>
                  </a:pathLst>
                </a:custGeom>
                <a:solidFill>
                  <a:srgbClr val="C66C67"/>
                </a:solidFill>
                <a:ln w="8582" cap="flat">
                  <a:noFill/>
                  <a:prstDash val="solid"/>
                  <a:miter/>
                </a:ln>
              </p:spPr>
              <p:txBody>
                <a:bodyPr rtlCol="0" anchor="ctr"/>
                <a:lstStyle/>
                <a:p>
                  <a:endParaRPr lang="zh-CN" altLang="en-US"/>
                </a:p>
              </p:txBody>
            </p:sp>
            <p:sp>
              <p:nvSpPr>
                <p:cNvPr id="154" name="任意多边形: 形状 153"/>
                <p:cNvSpPr/>
                <p:nvPr/>
              </p:nvSpPr>
              <p:spPr>
                <a:xfrm>
                  <a:off x="4222672" y="3189271"/>
                  <a:ext cx="24933" cy="17313"/>
                </a:xfrm>
                <a:custGeom>
                  <a:avLst/>
                  <a:gdLst>
                    <a:gd name="connsiteX0" fmla="*/ 1431 w 24933"/>
                    <a:gd name="connsiteY0" fmla="*/ 6873 h 17313"/>
                    <a:gd name="connsiteX1" fmla="*/ 21613 w 24933"/>
                    <a:gd name="connsiteY1" fmla="*/ 346 h 17313"/>
                    <a:gd name="connsiteX2" fmla="*/ 24447 w 24933"/>
                    <a:gd name="connsiteY2" fmla="*/ 1376 h 17313"/>
                    <a:gd name="connsiteX3" fmla="*/ 486 w 24933"/>
                    <a:gd name="connsiteY3" fmla="*/ 9707 h 17313"/>
                    <a:gd name="connsiteX4" fmla="*/ 1431 w 24933"/>
                    <a:gd name="connsiteY4" fmla="*/ 6873 h 17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33" h="17313">
                      <a:moveTo>
                        <a:pt x="1431" y="6873"/>
                      </a:moveTo>
                      <a:cubicBezTo>
                        <a:pt x="9504" y="6100"/>
                        <a:pt x="18436" y="2665"/>
                        <a:pt x="21613" y="346"/>
                      </a:cubicBezTo>
                      <a:cubicBezTo>
                        <a:pt x="22730" y="-427"/>
                        <a:pt x="24276" y="174"/>
                        <a:pt x="24447" y="1376"/>
                      </a:cubicBezTo>
                      <a:cubicBezTo>
                        <a:pt x="28484" y="24221"/>
                        <a:pt x="6240" y="18209"/>
                        <a:pt x="486" y="9707"/>
                      </a:cubicBezTo>
                      <a:cubicBezTo>
                        <a:pt x="-373" y="8505"/>
                        <a:pt x="-115" y="7045"/>
                        <a:pt x="1431" y="6873"/>
                      </a:cubicBezTo>
                      <a:close/>
                    </a:path>
                  </a:pathLst>
                </a:custGeom>
                <a:solidFill>
                  <a:srgbClr val="FFFFFF"/>
                </a:solidFill>
                <a:ln w="8582" cap="flat">
                  <a:noFill/>
                  <a:prstDash val="solid"/>
                  <a:miter/>
                </a:ln>
              </p:spPr>
              <p:txBody>
                <a:bodyPr rtlCol="0" anchor="ctr"/>
                <a:lstStyle/>
                <a:p>
                  <a:endParaRPr lang="zh-CN" altLang="en-US"/>
                </a:p>
              </p:txBody>
            </p:sp>
            <p:sp>
              <p:nvSpPr>
                <p:cNvPr id="155" name="任意多边形: 形状 154"/>
                <p:cNvSpPr/>
                <p:nvPr/>
              </p:nvSpPr>
              <p:spPr>
                <a:xfrm>
                  <a:off x="4206715" y="3164795"/>
                  <a:ext cx="13131" cy="9072"/>
                </a:xfrm>
                <a:custGeom>
                  <a:avLst/>
                  <a:gdLst>
                    <a:gd name="connsiteX0" fmla="*/ 812 w 13131"/>
                    <a:gd name="connsiteY0" fmla="*/ 6443 h 9072"/>
                    <a:gd name="connsiteX1" fmla="*/ 11891 w 13131"/>
                    <a:gd name="connsiteY1" fmla="*/ 2 h 9072"/>
                    <a:gd name="connsiteX2" fmla="*/ 11977 w 13131"/>
                    <a:gd name="connsiteY2" fmla="*/ 2578 h 9072"/>
                    <a:gd name="connsiteX3" fmla="*/ 2100 w 13131"/>
                    <a:gd name="connsiteY3" fmla="*/ 8504 h 9072"/>
                    <a:gd name="connsiteX4" fmla="*/ 812 w 13131"/>
                    <a:gd name="connsiteY4" fmla="*/ 6443 h 9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1" h="9072">
                      <a:moveTo>
                        <a:pt x="812" y="6443"/>
                      </a:moveTo>
                      <a:cubicBezTo>
                        <a:pt x="3990" y="2836"/>
                        <a:pt x="6738" y="-84"/>
                        <a:pt x="11891" y="2"/>
                      </a:cubicBezTo>
                      <a:cubicBezTo>
                        <a:pt x="13351" y="2"/>
                        <a:pt x="13695" y="1805"/>
                        <a:pt x="11977" y="2578"/>
                      </a:cubicBezTo>
                      <a:cubicBezTo>
                        <a:pt x="7253" y="4725"/>
                        <a:pt x="5708" y="5327"/>
                        <a:pt x="2100" y="8504"/>
                      </a:cubicBezTo>
                      <a:cubicBezTo>
                        <a:pt x="555" y="9878"/>
                        <a:pt x="-991" y="8590"/>
                        <a:pt x="812" y="6443"/>
                      </a:cubicBezTo>
                      <a:close/>
                    </a:path>
                  </a:pathLst>
                </a:custGeom>
                <a:solidFill>
                  <a:srgbClr val="262E51"/>
                </a:solidFill>
                <a:ln w="8582" cap="flat">
                  <a:noFill/>
                  <a:prstDash val="solid"/>
                  <a:miter/>
                </a:ln>
              </p:spPr>
              <p:txBody>
                <a:bodyPr rtlCol="0" anchor="ctr"/>
                <a:lstStyle/>
                <a:p>
                  <a:endParaRPr lang="zh-CN" altLang="en-US"/>
                </a:p>
              </p:txBody>
            </p:sp>
            <p:sp>
              <p:nvSpPr>
                <p:cNvPr id="156" name="任意多边形: 形状 155"/>
                <p:cNvSpPr/>
                <p:nvPr/>
              </p:nvSpPr>
              <p:spPr>
                <a:xfrm>
                  <a:off x="4231325" y="3160454"/>
                  <a:ext cx="9972" cy="3475"/>
                </a:xfrm>
                <a:custGeom>
                  <a:avLst/>
                  <a:gdLst>
                    <a:gd name="connsiteX0" fmla="*/ 7979 w 9972"/>
                    <a:gd name="connsiteY0" fmla="*/ 563 h 3475"/>
                    <a:gd name="connsiteX1" fmla="*/ 1280 w 9972"/>
                    <a:gd name="connsiteY1" fmla="*/ 649 h 3475"/>
                    <a:gd name="connsiteX2" fmla="*/ 1194 w 9972"/>
                    <a:gd name="connsiteY2" fmla="*/ 2796 h 3475"/>
                    <a:gd name="connsiteX3" fmla="*/ 8666 w 9972"/>
                    <a:gd name="connsiteY3" fmla="*/ 3398 h 3475"/>
                    <a:gd name="connsiteX4" fmla="*/ 7979 w 9972"/>
                    <a:gd name="connsiteY4" fmla="*/ 563 h 3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 h="3475">
                      <a:moveTo>
                        <a:pt x="7979" y="563"/>
                      </a:moveTo>
                      <a:cubicBezTo>
                        <a:pt x="5746" y="-467"/>
                        <a:pt x="3341" y="134"/>
                        <a:pt x="1280" y="649"/>
                      </a:cubicBezTo>
                      <a:cubicBezTo>
                        <a:pt x="-94" y="1079"/>
                        <a:pt x="-695" y="2625"/>
                        <a:pt x="1194" y="2796"/>
                      </a:cubicBezTo>
                      <a:cubicBezTo>
                        <a:pt x="6347" y="3312"/>
                        <a:pt x="6175" y="2710"/>
                        <a:pt x="8666" y="3398"/>
                      </a:cubicBezTo>
                      <a:cubicBezTo>
                        <a:pt x="10469" y="3913"/>
                        <a:pt x="10555" y="1766"/>
                        <a:pt x="7979" y="563"/>
                      </a:cubicBezTo>
                      <a:close/>
                    </a:path>
                  </a:pathLst>
                </a:custGeom>
                <a:solidFill>
                  <a:srgbClr val="262E51"/>
                </a:solidFill>
                <a:ln w="8582" cap="flat">
                  <a:noFill/>
                  <a:prstDash val="solid"/>
                  <a:miter/>
                </a:ln>
              </p:spPr>
              <p:txBody>
                <a:bodyPr rtlCol="0" anchor="ctr"/>
                <a:lstStyle/>
                <a:p>
                  <a:endParaRPr lang="zh-CN" altLang="en-US"/>
                </a:p>
              </p:txBody>
            </p:sp>
            <p:sp>
              <p:nvSpPr>
                <p:cNvPr id="157" name="任意多边形: 形状 156"/>
                <p:cNvSpPr/>
                <p:nvPr/>
              </p:nvSpPr>
              <p:spPr>
                <a:xfrm>
                  <a:off x="4204252" y="3213309"/>
                  <a:ext cx="23199" cy="10403"/>
                </a:xfrm>
                <a:custGeom>
                  <a:avLst/>
                  <a:gdLst>
                    <a:gd name="connsiteX0" fmla="*/ 21568 w 23199"/>
                    <a:gd name="connsiteY0" fmla="*/ 10403 h 10403"/>
                    <a:gd name="connsiteX1" fmla="*/ 23200 w 23199"/>
                    <a:gd name="connsiteY1" fmla="*/ 8771 h 10403"/>
                    <a:gd name="connsiteX2" fmla="*/ 21568 w 23199"/>
                    <a:gd name="connsiteY2" fmla="*/ 7140 h 10403"/>
                    <a:gd name="connsiteX3" fmla="*/ 2760 w 23199"/>
                    <a:gd name="connsiteY3" fmla="*/ 527 h 10403"/>
                    <a:gd name="connsiteX4" fmla="*/ 527 w 23199"/>
                    <a:gd name="connsiteY4" fmla="*/ 441 h 10403"/>
                    <a:gd name="connsiteX5" fmla="*/ 441 w 23199"/>
                    <a:gd name="connsiteY5" fmla="*/ 2674 h 10403"/>
                    <a:gd name="connsiteX6" fmla="*/ 21568 w 23199"/>
                    <a:gd name="connsiteY6" fmla="*/ 10403 h 10403"/>
                    <a:gd name="connsiteX7" fmla="*/ 21568 w 23199"/>
                    <a:gd name="connsiteY7" fmla="*/ 10403 h 1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99" h="10403">
                      <a:moveTo>
                        <a:pt x="21568" y="10403"/>
                      </a:moveTo>
                      <a:cubicBezTo>
                        <a:pt x="22427" y="10403"/>
                        <a:pt x="23200" y="9716"/>
                        <a:pt x="23200" y="8771"/>
                      </a:cubicBezTo>
                      <a:cubicBezTo>
                        <a:pt x="23200" y="7912"/>
                        <a:pt x="22513" y="7140"/>
                        <a:pt x="21568" y="7140"/>
                      </a:cubicBezTo>
                      <a:cubicBezTo>
                        <a:pt x="8857" y="7054"/>
                        <a:pt x="2845" y="527"/>
                        <a:pt x="2760" y="527"/>
                      </a:cubicBezTo>
                      <a:cubicBezTo>
                        <a:pt x="2158" y="-161"/>
                        <a:pt x="1128" y="-161"/>
                        <a:pt x="527" y="441"/>
                      </a:cubicBezTo>
                      <a:cubicBezTo>
                        <a:pt x="-160" y="1042"/>
                        <a:pt x="-160" y="2072"/>
                        <a:pt x="441" y="2674"/>
                      </a:cubicBezTo>
                      <a:cubicBezTo>
                        <a:pt x="612" y="2931"/>
                        <a:pt x="7311" y="10231"/>
                        <a:pt x="21568" y="10403"/>
                      </a:cubicBezTo>
                      <a:cubicBezTo>
                        <a:pt x="21568" y="10403"/>
                        <a:pt x="21568" y="10403"/>
                        <a:pt x="21568" y="10403"/>
                      </a:cubicBezTo>
                      <a:close/>
                    </a:path>
                  </a:pathLst>
                </a:custGeom>
                <a:solidFill>
                  <a:srgbClr val="C66C67"/>
                </a:solidFill>
                <a:ln w="8582" cap="flat">
                  <a:noFill/>
                  <a:prstDash val="solid"/>
                  <a:miter/>
                </a:ln>
              </p:spPr>
              <p:txBody>
                <a:bodyPr rtlCol="0" anchor="ctr"/>
                <a:lstStyle/>
                <a:p>
                  <a:endParaRPr lang="zh-CN" altLang="en-US"/>
                </a:p>
              </p:txBody>
            </p:sp>
            <p:sp>
              <p:nvSpPr>
                <p:cNvPr id="158" name="任意多边形: 形状 157"/>
                <p:cNvSpPr/>
                <p:nvPr/>
              </p:nvSpPr>
              <p:spPr>
                <a:xfrm>
                  <a:off x="4128900" y="3134747"/>
                  <a:ext cx="93742" cy="229555"/>
                </a:xfrm>
                <a:custGeom>
                  <a:avLst/>
                  <a:gdLst>
                    <a:gd name="connsiteX0" fmla="*/ 93742 w 93742"/>
                    <a:gd name="connsiteY0" fmla="*/ 16652 h 229555"/>
                    <a:gd name="connsiteX1" fmla="*/ 77768 w 93742"/>
                    <a:gd name="connsiteY1" fmla="*/ 39153 h 229555"/>
                    <a:gd name="connsiteX2" fmla="*/ 78799 w 93742"/>
                    <a:gd name="connsiteY2" fmla="*/ 128987 h 229555"/>
                    <a:gd name="connsiteX3" fmla="*/ 30533 w 93742"/>
                    <a:gd name="connsiteY3" fmla="*/ 166174 h 229555"/>
                    <a:gd name="connsiteX4" fmla="*/ 302 w 93742"/>
                    <a:gd name="connsiteY4" fmla="*/ 229555 h 229555"/>
                    <a:gd name="connsiteX5" fmla="*/ 8633 w 93742"/>
                    <a:gd name="connsiteY5" fmla="*/ 142384 h 229555"/>
                    <a:gd name="connsiteX6" fmla="*/ 35686 w 93742"/>
                    <a:gd name="connsiteY6" fmla="*/ 73592 h 229555"/>
                    <a:gd name="connsiteX7" fmla="*/ 50200 w 93742"/>
                    <a:gd name="connsiteY7" fmla="*/ 1107 h 229555"/>
                    <a:gd name="connsiteX8" fmla="*/ 93742 w 93742"/>
                    <a:gd name="connsiteY8" fmla="*/ 16652 h 22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742" h="229555">
                      <a:moveTo>
                        <a:pt x="93742" y="16652"/>
                      </a:moveTo>
                      <a:cubicBezTo>
                        <a:pt x="93742" y="16652"/>
                        <a:pt x="79572" y="22235"/>
                        <a:pt x="77768" y="39153"/>
                      </a:cubicBezTo>
                      <a:cubicBezTo>
                        <a:pt x="76051" y="56072"/>
                        <a:pt x="78799" y="114472"/>
                        <a:pt x="78799" y="128987"/>
                      </a:cubicBezTo>
                      <a:cubicBezTo>
                        <a:pt x="78799" y="143501"/>
                        <a:pt x="49513" y="153206"/>
                        <a:pt x="30533" y="166174"/>
                      </a:cubicBezTo>
                      <a:cubicBezTo>
                        <a:pt x="11553" y="179142"/>
                        <a:pt x="1161" y="219765"/>
                        <a:pt x="302" y="229555"/>
                      </a:cubicBezTo>
                      <a:cubicBezTo>
                        <a:pt x="302" y="229555"/>
                        <a:pt x="-2446" y="167977"/>
                        <a:pt x="8633" y="142384"/>
                      </a:cubicBezTo>
                      <a:cubicBezTo>
                        <a:pt x="19712" y="116791"/>
                        <a:pt x="30619" y="90425"/>
                        <a:pt x="35686" y="73592"/>
                      </a:cubicBezTo>
                      <a:cubicBezTo>
                        <a:pt x="40839" y="56759"/>
                        <a:pt x="32508" y="7291"/>
                        <a:pt x="50200" y="1107"/>
                      </a:cubicBezTo>
                      <a:cubicBezTo>
                        <a:pt x="67978" y="-5076"/>
                        <a:pt x="93742" y="16652"/>
                        <a:pt x="93742" y="16652"/>
                      </a:cubicBezTo>
                      <a:close/>
                    </a:path>
                  </a:pathLst>
                </a:custGeom>
                <a:solidFill>
                  <a:srgbClr val="262E51"/>
                </a:solidFill>
                <a:ln w="8582" cap="flat">
                  <a:noFill/>
                  <a:prstDash val="solid"/>
                  <a:miter/>
                </a:ln>
              </p:spPr>
              <p:txBody>
                <a:bodyPr rtlCol="0" anchor="ctr"/>
                <a:lstStyle/>
                <a:p>
                  <a:endParaRPr lang="zh-CN" altLang="en-US"/>
                </a:p>
              </p:txBody>
            </p:sp>
            <p:grpSp>
              <p:nvGrpSpPr>
                <p:cNvPr id="159" name="图形 92"/>
                <p:cNvGrpSpPr/>
                <p:nvPr/>
              </p:nvGrpSpPr>
              <p:grpSpPr>
                <a:xfrm>
                  <a:off x="4328377" y="2802875"/>
                  <a:ext cx="422989" cy="440840"/>
                  <a:chOff x="4328377" y="2802875"/>
                  <a:chExt cx="422989" cy="440840"/>
                </a:xfrm>
              </p:grpSpPr>
              <p:grpSp>
                <p:nvGrpSpPr>
                  <p:cNvPr id="160" name="图形 92"/>
                  <p:cNvGrpSpPr/>
                  <p:nvPr/>
                </p:nvGrpSpPr>
                <p:grpSpPr>
                  <a:xfrm>
                    <a:off x="4328377" y="2802875"/>
                    <a:ext cx="422989" cy="440840"/>
                    <a:chOff x="4328377" y="2802875"/>
                    <a:chExt cx="422989" cy="440840"/>
                  </a:xfrm>
                </p:grpSpPr>
                <p:sp>
                  <p:nvSpPr>
                    <p:cNvPr id="161" name="任意多边形: 形状 160"/>
                    <p:cNvSpPr/>
                    <p:nvPr/>
                  </p:nvSpPr>
                  <p:spPr>
                    <a:xfrm>
                      <a:off x="4444391" y="3101587"/>
                      <a:ext cx="63331" cy="53934"/>
                    </a:xfrm>
                    <a:custGeom>
                      <a:avLst/>
                      <a:gdLst>
                        <a:gd name="connsiteX0" fmla="*/ 31777 w 63331"/>
                        <a:gd name="connsiteY0" fmla="*/ 53934 h 53934"/>
                        <a:gd name="connsiteX1" fmla="*/ 63295 w 63331"/>
                        <a:gd name="connsiteY1" fmla="*/ 40880 h 53934"/>
                        <a:gd name="connsiteX2" fmla="*/ 48524 w 63331"/>
                        <a:gd name="connsiteY2" fmla="*/ 21041 h 53934"/>
                        <a:gd name="connsiteX3" fmla="*/ 40966 w 63331"/>
                        <a:gd name="connsiteY3" fmla="*/ 0 h 53934"/>
                        <a:gd name="connsiteX4" fmla="*/ 0 w 63331"/>
                        <a:gd name="connsiteY4" fmla="*/ 5239 h 53934"/>
                        <a:gd name="connsiteX5" fmla="*/ 31777 w 63331"/>
                        <a:gd name="connsiteY5" fmla="*/ 53934 h 5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331" h="53934">
                          <a:moveTo>
                            <a:pt x="31777" y="53934"/>
                          </a:moveTo>
                          <a:cubicBezTo>
                            <a:pt x="31777" y="53934"/>
                            <a:pt x="62608" y="47321"/>
                            <a:pt x="63295" y="40880"/>
                          </a:cubicBezTo>
                          <a:cubicBezTo>
                            <a:pt x="63982" y="34782"/>
                            <a:pt x="54707" y="30832"/>
                            <a:pt x="48524" y="21041"/>
                          </a:cubicBezTo>
                          <a:cubicBezTo>
                            <a:pt x="42769" y="12024"/>
                            <a:pt x="40966" y="0"/>
                            <a:pt x="40966" y="0"/>
                          </a:cubicBezTo>
                          <a:lnTo>
                            <a:pt x="0" y="5239"/>
                          </a:lnTo>
                          <a:lnTo>
                            <a:pt x="31777" y="53934"/>
                          </a:lnTo>
                          <a:close/>
                        </a:path>
                      </a:pathLst>
                    </a:custGeom>
                    <a:solidFill>
                      <a:srgbClr val="FF5F4A"/>
                    </a:solidFill>
                    <a:ln w="8582" cap="flat">
                      <a:noFill/>
                      <a:prstDash val="solid"/>
                      <a:miter/>
                    </a:ln>
                  </p:spPr>
                  <p:txBody>
                    <a:bodyPr rtlCol="0" anchor="ctr"/>
                    <a:lstStyle/>
                    <a:p>
                      <a:endParaRPr lang="zh-CN" altLang="en-US"/>
                    </a:p>
                  </p:txBody>
                </p:sp>
                <p:sp>
                  <p:nvSpPr>
                    <p:cNvPr id="162" name="任意多边形: 形状 161"/>
                    <p:cNvSpPr/>
                    <p:nvPr/>
                  </p:nvSpPr>
                  <p:spPr>
                    <a:xfrm>
                      <a:off x="4390113" y="3096692"/>
                      <a:ext cx="164237" cy="147024"/>
                    </a:xfrm>
                    <a:custGeom>
                      <a:avLst/>
                      <a:gdLst>
                        <a:gd name="connsiteX0" fmla="*/ 53161 w 164237"/>
                        <a:gd name="connsiteY0" fmla="*/ 0 h 147024"/>
                        <a:gd name="connsiteX1" fmla="*/ 154760 w 164237"/>
                        <a:gd name="connsiteY1" fmla="*/ 113794 h 147024"/>
                        <a:gd name="connsiteX2" fmla="*/ 97563 w 164237"/>
                        <a:gd name="connsiteY2" fmla="*/ 143338 h 147024"/>
                        <a:gd name="connsiteX3" fmla="*/ 0 w 164237"/>
                        <a:gd name="connsiteY3" fmla="*/ 27482 h 147024"/>
                        <a:gd name="connsiteX4" fmla="*/ 53161 w 164237"/>
                        <a:gd name="connsiteY4" fmla="*/ 0 h 14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37" h="147024">
                          <a:moveTo>
                            <a:pt x="53161" y="0"/>
                          </a:moveTo>
                          <a:cubicBezTo>
                            <a:pt x="53161" y="0"/>
                            <a:pt x="121438" y="106494"/>
                            <a:pt x="154760" y="113794"/>
                          </a:cubicBezTo>
                          <a:cubicBezTo>
                            <a:pt x="188083" y="121094"/>
                            <a:pt x="124959" y="158797"/>
                            <a:pt x="97563" y="143338"/>
                          </a:cubicBezTo>
                          <a:cubicBezTo>
                            <a:pt x="70166" y="127879"/>
                            <a:pt x="0" y="27482"/>
                            <a:pt x="0" y="27482"/>
                          </a:cubicBezTo>
                          <a:lnTo>
                            <a:pt x="53161" y="0"/>
                          </a:lnTo>
                          <a:close/>
                        </a:path>
                      </a:pathLst>
                    </a:custGeom>
                    <a:solidFill>
                      <a:srgbClr val="EAEAEA"/>
                    </a:solidFill>
                    <a:ln w="8582" cap="flat">
                      <a:noFill/>
                      <a:prstDash val="solid"/>
                      <a:miter/>
                    </a:ln>
                  </p:spPr>
                  <p:txBody>
                    <a:bodyPr rtlCol="0" anchor="ctr"/>
                    <a:lstStyle/>
                    <a:p>
                      <a:endParaRPr lang="zh-CN" altLang="en-US"/>
                    </a:p>
                  </p:txBody>
                </p:sp>
                <p:sp>
                  <p:nvSpPr>
                    <p:cNvPr id="163" name="任意多边形: 形状 162"/>
                    <p:cNvSpPr/>
                    <p:nvPr/>
                  </p:nvSpPr>
                  <p:spPr>
                    <a:xfrm>
                      <a:off x="4328377" y="2988480"/>
                      <a:ext cx="145214" cy="145380"/>
                    </a:xfrm>
                    <a:custGeom>
                      <a:avLst/>
                      <a:gdLst>
                        <a:gd name="connsiteX0" fmla="*/ 17249 w 145214"/>
                        <a:gd name="connsiteY0" fmla="*/ 39850 h 145380"/>
                        <a:gd name="connsiteX1" fmla="*/ 83551 w 145214"/>
                        <a:gd name="connsiteY1" fmla="*/ 0 h 145380"/>
                        <a:gd name="connsiteX2" fmla="*/ 145214 w 145214"/>
                        <a:gd name="connsiteY2" fmla="*/ 119463 h 145380"/>
                        <a:gd name="connsiteX3" fmla="*/ 67662 w 145214"/>
                        <a:gd name="connsiteY3" fmla="*/ 143080 h 145380"/>
                        <a:gd name="connsiteX4" fmla="*/ 25838 w 145214"/>
                        <a:gd name="connsiteY4" fmla="*/ 127192 h 145380"/>
                        <a:gd name="connsiteX5" fmla="*/ 3766 w 145214"/>
                        <a:gd name="connsiteY5" fmla="*/ 84423 h 145380"/>
                        <a:gd name="connsiteX6" fmla="*/ 17249 w 145214"/>
                        <a:gd name="connsiteY6" fmla="*/ 39850 h 14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14" h="145380">
                          <a:moveTo>
                            <a:pt x="17249" y="39850"/>
                          </a:moveTo>
                          <a:cubicBezTo>
                            <a:pt x="34512" y="30231"/>
                            <a:pt x="58129" y="16575"/>
                            <a:pt x="83551" y="0"/>
                          </a:cubicBezTo>
                          <a:lnTo>
                            <a:pt x="145214" y="119463"/>
                          </a:lnTo>
                          <a:cubicBezTo>
                            <a:pt x="119278" y="125389"/>
                            <a:pt x="93084" y="133118"/>
                            <a:pt x="67662" y="143080"/>
                          </a:cubicBezTo>
                          <a:cubicBezTo>
                            <a:pt x="51774" y="149350"/>
                            <a:pt x="33653" y="142393"/>
                            <a:pt x="25838" y="127192"/>
                          </a:cubicBezTo>
                          <a:lnTo>
                            <a:pt x="3766" y="84423"/>
                          </a:lnTo>
                          <a:cubicBezTo>
                            <a:pt x="-4565" y="68448"/>
                            <a:pt x="1361" y="48610"/>
                            <a:pt x="17249" y="39850"/>
                          </a:cubicBezTo>
                          <a:close/>
                        </a:path>
                      </a:pathLst>
                    </a:custGeom>
                    <a:solidFill>
                      <a:srgbClr val="FF5F4A"/>
                    </a:solidFill>
                    <a:ln w="8582" cap="flat">
                      <a:noFill/>
                      <a:prstDash val="solid"/>
                      <a:miter/>
                    </a:ln>
                  </p:spPr>
                  <p:txBody>
                    <a:bodyPr rtlCol="0" anchor="ctr"/>
                    <a:lstStyle/>
                    <a:p>
                      <a:endParaRPr lang="zh-CN" altLang="en-US"/>
                    </a:p>
                  </p:txBody>
                </p:sp>
                <p:sp>
                  <p:nvSpPr>
                    <p:cNvPr id="164" name="任意多边形: 形状 163"/>
                    <p:cNvSpPr/>
                    <p:nvPr/>
                  </p:nvSpPr>
                  <p:spPr>
                    <a:xfrm>
                      <a:off x="4412013" y="2811562"/>
                      <a:ext cx="304282" cy="296466"/>
                    </a:xfrm>
                    <a:custGeom>
                      <a:avLst/>
                      <a:gdLst>
                        <a:gd name="connsiteX0" fmla="*/ 157852 w 304282"/>
                        <a:gd name="connsiteY0" fmla="*/ 0 h 296466"/>
                        <a:gd name="connsiteX1" fmla="*/ 304282 w 304282"/>
                        <a:gd name="connsiteY1" fmla="*/ 281351 h 296466"/>
                        <a:gd name="connsiteX2" fmla="*/ 61664 w 304282"/>
                        <a:gd name="connsiteY2" fmla="*/ 296467 h 296466"/>
                        <a:gd name="connsiteX3" fmla="*/ 0 w 304282"/>
                        <a:gd name="connsiteY3" fmla="*/ 177004 h 296466"/>
                        <a:gd name="connsiteX4" fmla="*/ 157852 w 304282"/>
                        <a:gd name="connsiteY4" fmla="*/ 0 h 29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282" h="296466">
                          <a:moveTo>
                            <a:pt x="157852" y="0"/>
                          </a:moveTo>
                          <a:lnTo>
                            <a:pt x="304282" y="281351"/>
                          </a:lnTo>
                          <a:cubicBezTo>
                            <a:pt x="304282" y="281351"/>
                            <a:pt x="188426" y="267267"/>
                            <a:pt x="61664" y="296467"/>
                          </a:cubicBezTo>
                          <a:lnTo>
                            <a:pt x="0" y="177004"/>
                          </a:lnTo>
                          <a:cubicBezTo>
                            <a:pt x="71454" y="130370"/>
                            <a:pt x="124530" y="51444"/>
                            <a:pt x="157852" y="0"/>
                          </a:cubicBezTo>
                          <a:close/>
                        </a:path>
                      </a:pathLst>
                    </a:custGeom>
                    <a:solidFill>
                      <a:srgbClr val="EAEAEA"/>
                    </a:solidFill>
                    <a:ln w="8582" cap="flat">
                      <a:noFill/>
                      <a:prstDash val="solid"/>
                      <a:miter/>
                    </a:ln>
                  </p:spPr>
                  <p:txBody>
                    <a:bodyPr rtlCol="0" anchor="ctr"/>
                    <a:lstStyle/>
                    <a:p>
                      <a:endParaRPr lang="zh-CN" altLang="en-US"/>
                    </a:p>
                  </p:txBody>
                </p:sp>
                <p:sp>
                  <p:nvSpPr>
                    <p:cNvPr id="165" name="任意多边形: 形状 164"/>
                    <p:cNvSpPr/>
                    <p:nvPr/>
                  </p:nvSpPr>
                  <p:spPr>
                    <a:xfrm>
                      <a:off x="4527440" y="2811562"/>
                      <a:ext cx="188769" cy="281351"/>
                    </a:xfrm>
                    <a:custGeom>
                      <a:avLst/>
                      <a:gdLst>
                        <a:gd name="connsiteX0" fmla="*/ 42426 w 188769"/>
                        <a:gd name="connsiteY0" fmla="*/ 0 h 281351"/>
                        <a:gd name="connsiteX1" fmla="*/ 0 w 188769"/>
                        <a:gd name="connsiteY1" fmla="*/ 61921 h 281351"/>
                        <a:gd name="connsiteX2" fmla="*/ 32721 w 188769"/>
                        <a:gd name="connsiteY2" fmla="*/ 177176 h 281351"/>
                        <a:gd name="connsiteX3" fmla="*/ 111561 w 188769"/>
                        <a:gd name="connsiteY3" fmla="*/ 278002 h 281351"/>
                        <a:gd name="connsiteX4" fmla="*/ 188770 w 188769"/>
                        <a:gd name="connsiteY4" fmla="*/ 281351 h 281351"/>
                        <a:gd name="connsiteX5" fmla="*/ 42426 w 188769"/>
                        <a:gd name="connsiteY5" fmla="*/ 0 h 281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769" h="281351">
                          <a:moveTo>
                            <a:pt x="42426" y="0"/>
                          </a:moveTo>
                          <a:cubicBezTo>
                            <a:pt x="30746" y="18121"/>
                            <a:pt x="16575" y="39592"/>
                            <a:pt x="0" y="61921"/>
                          </a:cubicBezTo>
                          <a:cubicBezTo>
                            <a:pt x="1031" y="82104"/>
                            <a:pt x="7558" y="118690"/>
                            <a:pt x="32721" y="177176"/>
                          </a:cubicBezTo>
                          <a:cubicBezTo>
                            <a:pt x="54621" y="227932"/>
                            <a:pt x="85711" y="261255"/>
                            <a:pt x="111561" y="278002"/>
                          </a:cubicBezTo>
                          <a:cubicBezTo>
                            <a:pt x="158282" y="277658"/>
                            <a:pt x="188770" y="281351"/>
                            <a:pt x="188770" y="281351"/>
                          </a:cubicBezTo>
                          <a:lnTo>
                            <a:pt x="42426" y="0"/>
                          </a:lnTo>
                          <a:close/>
                        </a:path>
                      </a:pathLst>
                    </a:custGeom>
                    <a:solidFill>
                      <a:srgbClr val="FF5F4A"/>
                    </a:solidFill>
                    <a:ln w="8582" cap="flat">
                      <a:noFill/>
                      <a:prstDash val="solid"/>
                      <a:miter/>
                    </a:ln>
                  </p:spPr>
                  <p:txBody>
                    <a:bodyPr rtlCol="0" anchor="ctr"/>
                    <a:lstStyle/>
                    <a:p>
                      <a:endParaRPr lang="zh-CN" altLang="en-US"/>
                    </a:p>
                  </p:txBody>
                </p:sp>
                <p:sp>
                  <p:nvSpPr>
                    <p:cNvPr id="166" name="任意多边形: 形状 165"/>
                    <p:cNvSpPr/>
                    <p:nvPr/>
                  </p:nvSpPr>
                  <p:spPr>
                    <a:xfrm>
                      <a:off x="4566877" y="2805696"/>
                      <a:ext cx="161510" cy="287155"/>
                    </a:xfrm>
                    <a:custGeom>
                      <a:avLst/>
                      <a:gdLst>
                        <a:gd name="connsiteX0" fmla="*/ 47476 w 161510"/>
                        <a:gd name="connsiteY0" fmla="*/ 160797 h 287155"/>
                        <a:gd name="connsiteX1" fmla="*/ 154314 w 161510"/>
                        <a:gd name="connsiteY1" fmla="*/ 286100 h 287155"/>
                        <a:gd name="connsiteX2" fmla="*/ 114035 w 161510"/>
                        <a:gd name="connsiteY2" fmla="*/ 126359 h 287155"/>
                        <a:gd name="connsiteX3" fmla="*/ 7197 w 161510"/>
                        <a:gd name="connsiteY3" fmla="*/ 1056 h 287155"/>
                        <a:gd name="connsiteX4" fmla="*/ 47476 w 161510"/>
                        <a:gd name="connsiteY4" fmla="*/ 160797 h 28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510" h="287155">
                          <a:moveTo>
                            <a:pt x="47476" y="160797"/>
                          </a:moveTo>
                          <a:cubicBezTo>
                            <a:pt x="88098" y="239552"/>
                            <a:pt x="135935" y="295633"/>
                            <a:pt x="154314" y="286100"/>
                          </a:cubicBezTo>
                          <a:cubicBezTo>
                            <a:pt x="172693" y="276567"/>
                            <a:pt x="154657" y="205113"/>
                            <a:pt x="114035" y="126359"/>
                          </a:cubicBezTo>
                          <a:cubicBezTo>
                            <a:pt x="73412" y="47604"/>
                            <a:pt x="25576" y="-8477"/>
                            <a:pt x="7197" y="1056"/>
                          </a:cubicBezTo>
                          <a:cubicBezTo>
                            <a:pt x="-11182" y="10589"/>
                            <a:pt x="6853" y="82129"/>
                            <a:pt x="47476" y="160797"/>
                          </a:cubicBezTo>
                          <a:close/>
                        </a:path>
                      </a:pathLst>
                    </a:custGeom>
                    <a:solidFill>
                      <a:srgbClr val="A64F3C"/>
                    </a:solidFill>
                    <a:ln w="8582" cap="flat">
                      <a:noFill/>
                      <a:prstDash val="solid"/>
                      <a:miter/>
                    </a:ln>
                  </p:spPr>
                  <p:txBody>
                    <a:bodyPr rtlCol="0" anchor="ctr"/>
                    <a:lstStyle/>
                    <a:p>
                      <a:endParaRPr lang="zh-CN" altLang="en-US"/>
                    </a:p>
                  </p:txBody>
                </p:sp>
                <p:sp>
                  <p:nvSpPr>
                    <p:cNvPr id="167" name="任意多边形: 形状 166"/>
                    <p:cNvSpPr/>
                    <p:nvPr/>
                  </p:nvSpPr>
                  <p:spPr>
                    <a:xfrm>
                      <a:off x="4589619" y="2866335"/>
                      <a:ext cx="161747" cy="139063"/>
                    </a:xfrm>
                    <a:custGeom>
                      <a:avLst/>
                      <a:gdLst>
                        <a:gd name="connsiteX0" fmla="*/ 157852 w 161747"/>
                        <a:gd name="connsiteY0" fmla="*/ 25355 h 139063"/>
                        <a:gd name="connsiteX1" fmla="*/ 154503 w 161747"/>
                        <a:gd name="connsiteY1" fmla="*/ 18913 h 139063"/>
                        <a:gd name="connsiteX2" fmla="*/ 110445 w 161747"/>
                        <a:gd name="connsiteY2" fmla="*/ 2510 h 139063"/>
                        <a:gd name="connsiteX3" fmla="*/ 0 w 161747"/>
                        <a:gd name="connsiteY3" fmla="*/ 46568 h 139063"/>
                        <a:gd name="connsiteX4" fmla="*/ 24734 w 161747"/>
                        <a:gd name="connsiteY4" fmla="*/ 100158 h 139063"/>
                        <a:gd name="connsiteX5" fmla="*/ 46463 w 161747"/>
                        <a:gd name="connsiteY5" fmla="*/ 139063 h 139063"/>
                        <a:gd name="connsiteX6" fmla="*/ 146516 w 161747"/>
                        <a:gd name="connsiteY6" fmla="*/ 70271 h 139063"/>
                        <a:gd name="connsiteX7" fmla="*/ 157852 w 161747"/>
                        <a:gd name="connsiteY7" fmla="*/ 25355 h 13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747" h="139063">
                          <a:moveTo>
                            <a:pt x="157852" y="25355"/>
                          </a:moveTo>
                          <a:lnTo>
                            <a:pt x="154503" y="18913"/>
                          </a:lnTo>
                          <a:cubicBezTo>
                            <a:pt x="146258" y="2939"/>
                            <a:pt x="127192" y="-4189"/>
                            <a:pt x="110445" y="2510"/>
                          </a:cubicBezTo>
                          <a:lnTo>
                            <a:pt x="0" y="46568"/>
                          </a:lnTo>
                          <a:cubicBezTo>
                            <a:pt x="6871" y="63572"/>
                            <a:pt x="15201" y="81608"/>
                            <a:pt x="24734" y="100158"/>
                          </a:cubicBezTo>
                          <a:cubicBezTo>
                            <a:pt x="31862" y="113900"/>
                            <a:pt x="39163" y="126954"/>
                            <a:pt x="46463" y="139063"/>
                          </a:cubicBezTo>
                          <a:lnTo>
                            <a:pt x="146516" y="70271"/>
                          </a:lnTo>
                          <a:cubicBezTo>
                            <a:pt x="161116" y="60223"/>
                            <a:pt x="165925" y="40985"/>
                            <a:pt x="157852" y="25355"/>
                          </a:cubicBezTo>
                          <a:close/>
                        </a:path>
                      </a:pathLst>
                    </a:custGeom>
                    <a:solidFill>
                      <a:srgbClr val="EAEAEA"/>
                    </a:solidFill>
                    <a:ln w="8582" cap="flat">
                      <a:noFill/>
                      <a:prstDash val="solid"/>
                      <a:miter/>
                    </a:ln>
                  </p:spPr>
                  <p:txBody>
                    <a:bodyPr rtlCol="0" anchor="ctr"/>
                    <a:lstStyle/>
                    <a:p>
                      <a:endParaRPr lang="zh-CN" altLang="en-US"/>
                    </a:p>
                  </p:txBody>
                </p:sp>
                <p:sp>
                  <p:nvSpPr>
                    <p:cNvPr id="168" name="任意多边形: 形状 167"/>
                    <p:cNvSpPr/>
                    <p:nvPr/>
                  </p:nvSpPr>
                  <p:spPr>
                    <a:xfrm>
                      <a:off x="4589619" y="2907407"/>
                      <a:ext cx="70080" cy="97906"/>
                    </a:xfrm>
                    <a:custGeom>
                      <a:avLst/>
                      <a:gdLst>
                        <a:gd name="connsiteX0" fmla="*/ 24734 w 70080"/>
                        <a:gd name="connsiteY0" fmla="*/ 59087 h 97906"/>
                        <a:gd name="connsiteX1" fmla="*/ 0 w 70080"/>
                        <a:gd name="connsiteY1" fmla="*/ 5496 h 97906"/>
                        <a:gd name="connsiteX2" fmla="*/ 13741 w 70080"/>
                        <a:gd name="connsiteY2" fmla="*/ 0 h 97906"/>
                        <a:gd name="connsiteX3" fmla="*/ 70080 w 70080"/>
                        <a:gd name="connsiteY3" fmla="*/ 81674 h 97906"/>
                        <a:gd name="connsiteX4" fmla="*/ 46463 w 70080"/>
                        <a:gd name="connsiteY4" fmla="*/ 97906 h 97906"/>
                        <a:gd name="connsiteX5" fmla="*/ 24734 w 70080"/>
                        <a:gd name="connsiteY5" fmla="*/ 59087 h 9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080" h="97906">
                          <a:moveTo>
                            <a:pt x="24734" y="59087"/>
                          </a:moveTo>
                          <a:cubicBezTo>
                            <a:pt x="15201" y="40622"/>
                            <a:pt x="6871" y="22501"/>
                            <a:pt x="0" y="5496"/>
                          </a:cubicBezTo>
                          <a:lnTo>
                            <a:pt x="13741" y="0"/>
                          </a:lnTo>
                          <a:lnTo>
                            <a:pt x="70080" y="81674"/>
                          </a:lnTo>
                          <a:lnTo>
                            <a:pt x="46463" y="97906"/>
                          </a:lnTo>
                          <a:cubicBezTo>
                            <a:pt x="39163" y="85883"/>
                            <a:pt x="31862" y="72828"/>
                            <a:pt x="24734" y="59087"/>
                          </a:cubicBezTo>
                          <a:close/>
                        </a:path>
                      </a:pathLst>
                    </a:custGeom>
                    <a:solidFill>
                      <a:srgbClr val="95B7BF"/>
                    </a:solidFill>
                    <a:ln w="8582" cap="flat">
                      <a:noFill/>
                      <a:prstDash val="solid"/>
                      <a:miter/>
                    </a:ln>
                  </p:spPr>
                  <p:txBody>
                    <a:bodyPr rtlCol="0" anchor="ctr"/>
                    <a:lstStyle/>
                    <a:p>
                      <a:endParaRPr lang="zh-CN" altLang="en-US"/>
                    </a:p>
                  </p:txBody>
                </p:sp>
                <p:sp>
                  <p:nvSpPr>
                    <p:cNvPr id="169" name="任意多边形: 形状 168"/>
                    <p:cNvSpPr/>
                    <p:nvPr/>
                  </p:nvSpPr>
                  <p:spPr>
                    <a:xfrm>
                      <a:off x="4563971" y="2802875"/>
                      <a:ext cx="167568" cy="292952"/>
                    </a:xfrm>
                    <a:custGeom>
                      <a:avLst/>
                      <a:gdLst>
                        <a:gd name="connsiteX0" fmla="*/ 157735 w 167568"/>
                        <a:gd name="connsiteY0" fmla="*/ 292013 h 292952"/>
                        <a:gd name="connsiteX1" fmla="*/ 109984 w 167568"/>
                        <a:gd name="connsiteY1" fmla="*/ 261267 h 292952"/>
                        <a:gd name="connsiteX2" fmla="*/ 47805 w 167568"/>
                        <a:gd name="connsiteY2" fmla="*/ 164993 h 292952"/>
                        <a:gd name="connsiteX3" fmla="*/ 5293 w 167568"/>
                        <a:gd name="connsiteY3" fmla="*/ 58584 h 292952"/>
                        <a:gd name="connsiteX4" fmla="*/ 8815 w 167568"/>
                        <a:gd name="connsiteY4" fmla="*/ 1386 h 292952"/>
                        <a:gd name="connsiteX5" fmla="*/ 46088 w 167568"/>
                        <a:gd name="connsiteY5" fmla="*/ 19250 h 292952"/>
                        <a:gd name="connsiteX6" fmla="*/ 94096 w 167568"/>
                        <a:gd name="connsiteY6" fmla="*/ 82803 h 292952"/>
                        <a:gd name="connsiteX7" fmla="*/ 88514 w 167568"/>
                        <a:gd name="connsiteY7" fmla="*/ 85036 h 292952"/>
                        <a:gd name="connsiteX8" fmla="*/ 41879 w 167568"/>
                        <a:gd name="connsiteY8" fmla="*/ 23372 h 292952"/>
                        <a:gd name="connsiteX9" fmla="*/ 11477 w 167568"/>
                        <a:gd name="connsiteY9" fmla="*/ 6539 h 292952"/>
                        <a:gd name="connsiteX10" fmla="*/ 5895 w 167568"/>
                        <a:gd name="connsiteY10" fmla="*/ 21912 h 292952"/>
                        <a:gd name="connsiteX11" fmla="*/ 10962 w 167568"/>
                        <a:gd name="connsiteY11" fmla="*/ 57124 h 292952"/>
                        <a:gd name="connsiteX12" fmla="*/ 53044 w 167568"/>
                        <a:gd name="connsiteY12" fmla="*/ 162330 h 292952"/>
                        <a:gd name="connsiteX13" fmla="*/ 114450 w 167568"/>
                        <a:gd name="connsiteY13" fmla="*/ 257488 h 292952"/>
                        <a:gd name="connsiteX14" fmla="*/ 140215 w 167568"/>
                        <a:gd name="connsiteY14" fmla="*/ 282050 h 292952"/>
                        <a:gd name="connsiteX15" fmla="*/ 155932 w 167568"/>
                        <a:gd name="connsiteY15" fmla="*/ 286430 h 292952"/>
                        <a:gd name="connsiteX16" fmla="*/ 161342 w 167568"/>
                        <a:gd name="connsiteY16" fmla="*/ 274493 h 292952"/>
                        <a:gd name="connsiteX17" fmla="*/ 159023 w 167568"/>
                        <a:gd name="connsiteY17" fmla="*/ 247096 h 292952"/>
                        <a:gd name="connsiteX18" fmla="*/ 129995 w 167568"/>
                        <a:gd name="connsiteY18" fmla="*/ 162845 h 292952"/>
                        <a:gd name="connsiteX19" fmla="*/ 134976 w 167568"/>
                        <a:gd name="connsiteY19" fmla="*/ 159410 h 292952"/>
                        <a:gd name="connsiteX20" fmla="*/ 164863 w 167568"/>
                        <a:gd name="connsiteY20" fmla="*/ 245894 h 292952"/>
                        <a:gd name="connsiteX21" fmla="*/ 158766 w 167568"/>
                        <a:gd name="connsiteY21" fmla="*/ 291583 h 292952"/>
                        <a:gd name="connsiteX22" fmla="*/ 157735 w 167568"/>
                        <a:gd name="connsiteY22" fmla="*/ 292013 h 2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7568" h="292952">
                          <a:moveTo>
                            <a:pt x="157735" y="292013"/>
                          </a:moveTo>
                          <a:cubicBezTo>
                            <a:pt x="144595" y="297423"/>
                            <a:pt x="124584" y="278443"/>
                            <a:pt x="109984" y="261267"/>
                          </a:cubicBezTo>
                          <a:cubicBezTo>
                            <a:pt x="89630" y="237392"/>
                            <a:pt x="67558" y="203210"/>
                            <a:pt x="47805" y="164993"/>
                          </a:cubicBezTo>
                          <a:cubicBezTo>
                            <a:pt x="28052" y="126689"/>
                            <a:pt x="12937" y="88901"/>
                            <a:pt x="5293" y="58584"/>
                          </a:cubicBezTo>
                          <a:cubicBezTo>
                            <a:pt x="-375" y="36169"/>
                            <a:pt x="-4325" y="8085"/>
                            <a:pt x="8815" y="1386"/>
                          </a:cubicBezTo>
                          <a:cubicBezTo>
                            <a:pt x="17317" y="-2994"/>
                            <a:pt x="29856" y="3018"/>
                            <a:pt x="46088" y="19250"/>
                          </a:cubicBezTo>
                          <a:cubicBezTo>
                            <a:pt x="60945" y="34107"/>
                            <a:pt x="77263" y="55578"/>
                            <a:pt x="94096" y="82803"/>
                          </a:cubicBezTo>
                          <a:lnTo>
                            <a:pt x="88514" y="85036"/>
                          </a:lnTo>
                          <a:cubicBezTo>
                            <a:pt x="72110" y="58584"/>
                            <a:pt x="56308" y="37800"/>
                            <a:pt x="41879" y="23372"/>
                          </a:cubicBezTo>
                          <a:cubicBezTo>
                            <a:pt x="28224" y="9717"/>
                            <a:pt x="17145" y="3619"/>
                            <a:pt x="11477" y="6539"/>
                          </a:cubicBezTo>
                          <a:cubicBezTo>
                            <a:pt x="7183" y="8772"/>
                            <a:pt x="6066" y="16158"/>
                            <a:pt x="5895" y="21912"/>
                          </a:cubicBezTo>
                          <a:cubicBezTo>
                            <a:pt x="5637" y="30844"/>
                            <a:pt x="7355" y="42696"/>
                            <a:pt x="10962" y="57124"/>
                          </a:cubicBezTo>
                          <a:cubicBezTo>
                            <a:pt x="18519" y="87097"/>
                            <a:pt x="33463" y="124456"/>
                            <a:pt x="53044" y="162330"/>
                          </a:cubicBezTo>
                          <a:cubicBezTo>
                            <a:pt x="72625" y="200204"/>
                            <a:pt x="94440" y="234042"/>
                            <a:pt x="114450" y="257488"/>
                          </a:cubicBezTo>
                          <a:cubicBezTo>
                            <a:pt x="124069" y="268825"/>
                            <a:pt x="132743" y="277069"/>
                            <a:pt x="140215" y="282050"/>
                          </a:cubicBezTo>
                          <a:cubicBezTo>
                            <a:pt x="145024" y="285228"/>
                            <a:pt x="151637" y="288663"/>
                            <a:pt x="155932" y="286430"/>
                          </a:cubicBezTo>
                          <a:cubicBezTo>
                            <a:pt x="159624" y="284541"/>
                            <a:pt x="160827" y="278873"/>
                            <a:pt x="161342" y="274493"/>
                          </a:cubicBezTo>
                          <a:cubicBezTo>
                            <a:pt x="162029" y="267622"/>
                            <a:pt x="161256" y="258347"/>
                            <a:pt x="159023" y="247096"/>
                          </a:cubicBezTo>
                          <a:cubicBezTo>
                            <a:pt x="154472" y="224166"/>
                            <a:pt x="144337" y="194536"/>
                            <a:pt x="129995" y="162845"/>
                          </a:cubicBezTo>
                          <a:lnTo>
                            <a:pt x="134976" y="159410"/>
                          </a:lnTo>
                          <a:cubicBezTo>
                            <a:pt x="149490" y="191530"/>
                            <a:pt x="160226" y="222534"/>
                            <a:pt x="164863" y="245894"/>
                          </a:cubicBezTo>
                          <a:cubicBezTo>
                            <a:pt x="169930" y="271487"/>
                            <a:pt x="167869" y="286860"/>
                            <a:pt x="158766" y="291583"/>
                          </a:cubicBezTo>
                          <a:cubicBezTo>
                            <a:pt x="158336" y="291755"/>
                            <a:pt x="157993" y="291841"/>
                            <a:pt x="157735" y="292013"/>
                          </a:cubicBezTo>
                          <a:close/>
                        </a:path>
                      </a:pathLst>
                    </a:custGeom>
                    <a:solidFill>
                      <a:srgbClr val="FFFFFF"/>
                    </a:solidFill>
                    <a:ln w="8582" cap="flat">
                      <a:noFill/>
                      <a:prstDash val="solid"/>
                      <a:miter/>
                    </a:ln>
                  </p:spPr>
                  <p:txBody>
                    <a:bodyPr rtlCol="0" anchor="ctr"/>
                    <a:lstStyle/>
                    <a:p>
                      <a:endParaRPr lang="zh-CN" altLang="en-US"/>
                    </a:p>
                  </p:txBody>
                </p:sp>
                <p:grpSp>
                  <p:nvGrpSpPr>
                    <p:cNvPr id="170" name="图形 92"/>
                    <p:cNvGrpSpPr/>
                    <p:nvPr/>
                  </p:nvGrpSpPr>
                  <p:grpSpPr>
                    <a:xfrm>
                      <a:off x="4354886" y="3024278"/>
                      <a:ext cx="58222" cy="49584"/>
                      <a:chOff x="4354886" y="3024278"/>
                      <a:chExt cx="58222" cy="49584"/>
                    </a:xfrm>
                    <a:solidFill>
                      <a:srgbClr val="A64F3C"/>
                    </a:solidFill>
                  </p:grpSpPr>
                  <p:sp>
                    <p:nvSpPr>
                      <p:cNvPr id="171" name="任意多边形: 形状 170"/>
                      <p:cNvSpPr/>
                      <p:nvPr/>
                    </p:nvSpPr>
                    <p:spPr>
                      <a:xfrm>
                        <a:off x="4354886" y="3024278"/>
                        <a:ext cx="47916" cy="26825"/>
                      </a:xfrm>
                      <a:custGeom>
                        <a:avLst/>
                        <a:gdLst>
                          <a:gd name="connsiteX0" fmla="*/ 47336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6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6"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628"/>
                              <a:pt x="47336" y="6886"/>
                            </a:cubicBezTo>
                            <a:close/>
                          </a:path>
                        </a:pathLst>
                      </a:custGeom>
                      <a:solidFill>
                        <a:srgbClr val="A64F3C"/>
                      </a:solidFill>
                      <a:ln w="8582" cap="flat">
                        <a:noFill/>
                        <a:prstDash val="solid"/>
                        <a:miter/>
                      </a:ln>
                    </p:spPr>
                    <p:txBody>
                      <a:bodyPr rtlCol="0" anchor="ctr"/>
                      <a:lstStyle/>
                      <a:p>
                        <a:endParaRPr lang="zh-CN" altLang="en-US"/>
                      </a:p>
                    </p:txBody>
                  </p:sp>
                  <p:sp>
                    <p:nvSpPr>
                      <p:cNvPr id="172" name="任意多边形: 形状 171"/>
                      <p:cNvSpPr/>
                      <p:nvPr/>
                    </p:nvSpPr>
                    <p:spPr>
                      <a:xfrm>
                        <a:off x="4360039" y="3035614"/>
                        <a:ext cx="47916" cy="26825"/>
                      </a:xfrm>
                      <a:custGeom>
                        <a:avLst/>
                        <a:gdLst>
                          <a:gd name="connsiteX0" fmla="*/ 47336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6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6"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714"/>
                              <a:pt x="47336" y="6886"/>
                            </a:cubicBezTo>
                            <a:close/>
                          </a:path>
                        </a:pathLst>
                      </a:custGeom>
                      <a:solidFill>
                        <a:srgbClr val="A64F3C"/>
                      </a:solidFill>
                      <a:ln w="8582" cap="flat">
                        <a:noFill/>
                        <a:prstDash val="solid"/>
                        <a:miter/>
                      </a:ln>
                    </p:spPr>
                    <p:txBody>
                      <a:bodyPr rtlCol="0" anchor="ctr"/>
                      <a:lstStyle/>
                      <a:p>
                        <a:endParaRPr lang="zh-CN" altLang="en-US"/>
                      </a:p>
                    </p:txBody>
                  </p:sp>
                  <p:sp>
                    <p:nvSpPr>
                      <p:cNvPr id="173" name="任意多边形: 形状 172"/>
                      <p:cNvSpPr/>
                      <p:nvPr/>
                    </p:nvSpPr>
                    <p:spPr>
                      <a:xfrm>
                        <a:off x="4365192" y="3047036"/>
                        <a:ext cx="47916" cy="26825"/>
                      </a:xfrm>
                      <a:custGeom>
                        <a:avLst/>
                        <a:gdLst>
                          <a:gd name="connsiteX0" fmla="*/ 47337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7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7"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628"/>
                              <a:pt x="47337" y="6886"/>
                            </a:cubicBezTo>
                            <a:close/>
                          </a:path>
                        </a:pathLst>
                      </a:custGeom>
                      <a:solidFill>
                        <a:srgbClr val="A64F3C"/>
                      </a:solidFill>
                      <a:ln w="8582" cap="flat">
                        <a:noFill/>
                        <a:prstDash val="solid"/>
                        <a:miter/>
                      </a:ln>
                    </p:spPr>
                    <p:txBody>
                      <a:bodyPr rtlCol="0" anchor="ctr"/>
                      <a:lstStyle/>
                      <a:p>
                        <a:endParaRPr lang="zh-CN" altLang="en-US"/>
                      </a:p>
                    </p:txBody>
                  </p:sp>
                </p:grpSp>
              </p:grpSp>
              <p:sp>
                <p:nvSpPr>
                  <p:cNvPr id="174" name="任意多边形: 形状 173"/>
                  <p:cNvSpPr/>
                  <p:nvPr/>
                </p:nvSpPr>
                <p:spPr>
                  <a:xfrm>
                    <a:off x="4422450" y="2927858"/>
                    <a:ext cx="78355" cy="66748"/>
                  </a:xfrm>
                  <a:custGeom>
                    <a:avLst/>
                    <a:gdLst>
                      <a:gd name="connsiteX0" fmla="*/ 3906 w 78355"/>
                      <a:gd name="connsiteY0" fmla="*/ 66720 h 66748"/>
                      <a:gd name="connsiteX1" fmla="*/ 471 w 78355"/>
                      <a:gd name="connsiteY1" fmla="*/ 65088 h 66748"/>
                      <a:gd name="connsiteX2" fmla="*/ 1673 w 78355"/>
                      <a:gd name="connsiteY2" fmla="*/ 60536 h 66748"/>
                      <a:gd name="connsiteX3" fmla="*/ 72355 w 78355"/>
                      <a:gd name="connsiteY3" fmla="*/ 1277 h 66748"/>
                      <a:gd name="connsiteX4" fmla="*/ 77078 w 78355"/>
                      <a:gd name="connsiteY4" fmla="*/ 762 h 66748"/>
                      <a:gd name="connsiteX5" fmla="*/ 77593 w 78355"/>
                      <a:gd name="connsiteY5" fmla="*/ 5485 h 66748"/>
                      <a:gd name="connsiteX6" fmla="*/ 5108 w 78355"/>
                      <a:gd name="connsiteY6" fmla="*/ 66290 h 66748"/>
                      <a:gd name="connsiteX7" fmla="*/ 3906 w 78355"/>
                      <a:gd name="connsiteY7" fmla="*/ 66720 h 6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355" h="66748">
                        <a:moveTo>
                          <a:pt x="3906" y="66720"/>
                        </a:moveTo>
                        <a:cubicBezTo>
                          <a:pt x="2618" y="66891"/>
                          <a:pt x="1244" y="66290"/>
                          <a:pt x="471" y="65088"/>
                        </a:cubicBezTo>
                        <a:cubicBezTo>
                          <a:pt x="-474" y="63456"/>
                          <a:pt x="41" y="61481"/>
                          <a:pt x="1673" y="60536"/>
                        </a:cubicBezTo>
                        <a:cubicBezTo>
                          <a:pt x="2103" y="60278"/>
                          <a:pt x="46418" y="33912"/>
                          <a:pt x="72355" y="1277"/>
                        </a:cubicBezTo>
                        <a:cubicBezTo>
                          <a:pt x="73471" y="-183"/>
                          <a:pt x="75618" y="-441"/>
                          <a:pt x="77078" y="762"/>
                        </a:cubicBezTo>
                        <a:cubicBezTo>
                          <a:pt x="78538" y="1878"/>
                          <a:pt x="78796" y="4025"/>
                          <a:pt x="77593" y="5485"/>
                        </a:cubicBezTo>
                        <a:cubicBezTo>
                          <a:pt x="50884" y="39065"/>
                          <a:pt x="6912" y="65174"/>
                          <a:pt x="5108" y="66290"/>
                        </a:cubicBezTo>
                        <a:cubicBezTo>
                          <a:pt x="4679" y="66462"/>
                          <a:pt x="4336" y="66634"/>
                          <a:pt x="3906" y="66720"/>
                        </a:cubicBezTo>
                        <a:close/>
                      </a:path>
                    </a:pathLst>
                  </a:custGeom>
                  <a:solidFill>
                    <a:srgbClr val="FFFFFF"/>
                  </a:solidFill>
                  <a:ln w="8582" cap="flat">
                    <a:noFill/>
                    <a:prstDash val="solid"/>
                    <a:miter/>
                  </a:ln>
                </p:spPr>
                <p:txBody>
                  <a:bodyPr rtlCol="0" anchor="ctr"/>
                  <a:lstStyle/>
                  <a:p>
                    <a:endParaRPr lang="zh-CN" altLang="en-US"/>
                  </a:p>
                </p:txBody>
              </p:sp>
              <p:sp>
                <p:nvSpPr>
                  <p:cNvPr id="175" name="任意多边形: 形状 174"/>
                  <p:cNvSpPr/>
                  <p:nvPr/>
                </p:nvSpPr>
                <p:spPr>
                  <a:xfrm>
                    <a:off x="4505293" y="2900461"/>
                    <a:ext cx="18184" cy="21168"/>
                  </a:xfrm>
                  <a:custGeom>
                    <a:avLst/>
                    <a:gdLst>
                      <a:gd name="connsiteX0" fmla="*/ 3853 w 18184"/>
                      <a:gd name="connsiteY0" fmla="*/ 21116 h 21168"/>
                      <a:gd name="connsiteX1" fmla="*/ 1277 w 18184"/>
                      <a:gd name="connsiteY1" fmla="*/ 20429 h 21168"/>
                      <a:gd name="connsiteX2" fmla="*/ 762 w 18184"/>
                      <a:gd name="connsiteY2" fmla="*/ 15705 h 21168"/>
                      <a:gd name="connsiteX3" fmla="*/ 12184 w 18184"/>
                      <a:gd name="connsiteY3" fmla="*/ 1277 h 21168"/>
                      <a:gd name="connsiteX4" fmla="*/ 16908 w 18184"/>
                      <a:gd name="connsiteY4" fmla="*/ 762 h 21168"/>
                      <a:gd name="connsiteX5" fmla="*/ 17423 w 18184"/>
                      <a:gd name="connsiteY5" fmla="*/ 5485 h 21168"/>
                      <a:gd name="connsiteX6" fmla="*/ 6001 w 18184"/>
                      <a:gd name="connsiteY6" fmla="*/ 19914 h 21168"/>
                      <a:gd name="connsiteX7" fmla="*/ 3853 w 18184"/>
                      <a:gd name="connsiteY7" fmla="*/ 21116 h 2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84" h="21168">
                        <a:moveTo>
                          <a:pt x="3853" y="21116"/>
                        </a:moveTo>
                        <a:cubicBezTo>
                          <a:pt x="2995" y="21288"/>
                          <a:pt x="2050" y="21030"/>
                          <a:pt x="1277" y="20429"/>
                        </a:cubicBezTo>
                        <a:cubicBezTo>
                          <a:pt x="-183" y="19312"/>
                          <a:pt x="-441" y="17165"/>
                          <a:pt x="762" y="15705"/>
                        </a:cubicBezTo>
                        <a:lnTo>
                          <a:pt x="12184" y="1277"/>
                        </a:lnTo>
                        <a:cubicBezTo>
                          <a:pt x="13301" y="-183"/>
                          <a:pt x="15448" y="-441"/>
                          <a:pt x="16908" y="762"/>
                        </a:cubicBezTo>
                        <a:cubicBezTo>
                          <a:pt x="18368" y="1878"/>
                          <a:pt x="18625" y="4025"/>
                          <a:pt x="17423" y="5485"/>
                        </a:cubicBezTo>
                        <a:lnTo>
                          <a:pt x="6001" y="19914"/>
                        </a:lnTo>
                        <a:cubicBezTo>
                          <a:pt x="5399" y="20601"/>
                          <a:pt x="4626" y="21030"/>
                          <a:pt x="3853" y="21116"/>
                        </a:cubicBezTo>
                        <a:close/>
                      </a:path>
                    </a:pathLst>
                  </a:custGeom>
                  <a:solidFill>
                    <a:srgbClr val="FFFFFF"/>
                  </a:solidFill>
                  <a:ln w="8582" cap="flat">
                    <a:noFill/>
                    <a:prstDash val="solid"/>
                    <a:miter/>
                  </a:ln>
                </p:spPr>
                <p:txBody>
                  <a:bodyPr rtlCol="0" anchor="ctr"/>
                  <a:lstStyle/>
                  <a:p>
                    <a:endParaRPr lang="zh-CN" altLang="en-US"/>
                  </a:p>
                </p:txBody>
              </p:sp>
            </p:grpSp>
            <p:sp>
              <p:nvSpPr>
                <p:cNvPr id="176" name="任意多边形: 形状 175"/>
                <p:cNvSpPr/>
                <p:nvPr/>
              </p:nvSpPr>
              <p:spPr>
                <a:xfrm>
                  <a:off x="4408721" y="3146198"/>
                  <a:ext cx="85785" cy="99461"/>
                </a:xfrm>
                <a:custGeom>
                  <a:avLst/>
                  <a:gdLst>
                    <a:gd name="connsiteX0" fmla="*/ 33953 w 85785"/>
                    <a:gd name="connsiteY0" fmla="*/ 99414 h 99461"/>
                    <a:gd name="connsiteX1" fmla="*/ 28972 w 85785"/>
                    <a:gd name="connsiteY1" fmla="*/ 69613 h 99461"/>
                    <a:gd name="connsiteX2" fmla="*/ 12568 w 85785"/>
                    <a:gd name="connsiteY2" fmla="*/ 40155 h 99461"/>
                    <a:gd name="connsiteX3" fmla="*/ 974 w 85785"/>
                    <a:gd name="connsiteY3" fmla="*/ 22120 h 99461"/>
                    <a:gd name="connsiteX4" fmla="*/ 25708 w 85785"/>
                    <a:gd name="connsiteY4" fmla="*/ 37922 h 99461"/>
                    <a:gd name="connsiteX5" fmla="*/ 73888 w 85785"/>
                    <a:gd name="connsiteY5" fmla="*/ 48 h 99461"/>
                    <a:gd name="connsiteX6" fmla="*/ 60490 w 85785"/>
                    <a:gd name="connsiteY6" fmla="*/ 22120 h 99461"/>
                    <a:gd name="connsiteX7" fmla="*/ 80072 w 85785"/>
                    <a:gd name="connsiteY7" fmla="*/ 7949 h 99461"/>
                    <a:gd name="connsiteX8" fmla="*/ 85654 w 85785"/>
                    <a:gd name="connsiteY8" fmla="*/ 28475 h 99461"/>
                    <a:gd name="connsiteX9" fmla="*/ 60576 w 85785"/>
                    <a:gd name="connsiteY9" fmla="*/ 71245 h 99461"/>
                    <a:gd name="connsiteX10" fmla="*/ 67962 w 85785"/>
                    <a:gd name="connsiteY10" fmla="*/ 93488 h 99461"/>
                    <a:gd name="connsiteX11" fmla="*/ 33953 w 85785"/>
                    <a:gd name="connsiteY11" fmla="*/ 99414 h 9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85" h="99461">
                      <a:moveTo>
                        <a:pt x="33953" y="99414"/>
                      </a:moveTo>
                      <a:cubicBezTo>
                        <a:pt x="33953" y="99414"/>
                        <a:pt x="32321" y="77171"/>
                        <a:pt x="28972" y="69613"/>
                      </a:cubicBezTo>
                      <a:cubicBezTo>
                        <a:pt x="27254" y="65663"/>
                        <a:pt x="20297" y="51148"/>
                        <a:pt x="12568" y="40155"/>
                      </a:cubicBezTo>
                      <a:cubicBezTo>
                        <a:pt x="5526" y="30193"/>
                        <a:pt x="-2891" y="22979"/>
                        <a:pt x="974" y="22120"/>
                      </a:cubicBezTo>
                      <a:cubicBezTo>
                        <a:pt x="16347" y="18856"/>
                        <a:pt x="20555" y="37064"/>
                        <a:pt x="25708" y="37922"/>
                      </a:cubicBezTo>
                      <a:cubicBezTo>
                        <a:pt x="30947" y="38781"/>
                        <a:pt x="65901" y="-1584"/>
                        <a:pt x="73888" y="48"/>
                      </a:cubicBezTo>
                      <a:cubicBezTo>
                        <a:pt x="81875" y="1680"/>
                        <a:pt x="58945" y="21089"/>
                        <a:pt x="60490" y="22120"/>
                      </a:cubicBezTo>
                      <a:cubicBezTo>
                        <a:pt x="62036" y="23151"/>
                        <a:pt x="77839" y="3226"/>
                        <a:pt x="80072" y="7949"/>
                      </a:cubicBezTo>
                      <a:cubicBezTo>
                        <a:pt x="82219" y="12673"/>
                        <a:pt x="86599" y="25727"/>
                        <a:pt x="85654" y="28475"/>
                      </a:cubicBezTo>
                      <a:cubicBezTo>
                        <a:pt x="80501" y="42646"/>
                        <a:pt x="59116" y="66865"/>
                        <a:pt x="60576" y="71245"/>
                      </a:cubicBezTo>
                      <a:cubicBezTo>
                        <a:pt x="62122" y="75625"/>
                        <a:pt x="70109" y="92286"/>
                        <a:pt x="67962" y="93488"/>
                      </a:cubicBezTo>
                      <a:cubicBezTo>
                        <a:pt x="65815" y="94691"/>
                        <a:pt x="37817" y="100016"/>
                        <a:pt x="33953" y="99414"/>
                      </a:cubicBezTo>
                      <a:close/>
                    </a:path>
                  </a:pathLst>
                </a:custGeom>
                <a:solidFill>
                  <a:srgbClr val="FF867A"/>
                </a:solidFill>
                <a:ln w="8582" cap="flat">
                  <a:noFill/>
                  <a:prstDash val="solid"/>
                  <a:miter/>
                </a:ln>
              </p:spPr>
              <p:txBody>
                <a:bodyPr rtlCol="0" anchor="ctr"/>
                <a:lstStyle/>
                <a:p>
                  <a:endParaRPr lang="zh-CN" altLang="en-US"/>
                </a:p>
              </p:txBody>
            </p:sp>
            <p:sp>
              <p:nvSpPr>
                <p:cNvPr id="177" name="任意多边形: 形状 176"/>
                <p:cNvSpPr/>
                <p:nvPr/>
              </p:nvSpPr>
              <p:spPr>
                <a:xfrm>
                  <a:off x="4146978" y="3215060"/>
                  <a:ext cx="354753" cy="278055"/>
                </a:xfrm>
                <a:custGeom>
                  <a:avLst/>
                  <a:gdLst>
                    <a:gd name="connsiteX0" fmla="*/ 5326 w 354753"/>
                    <a:gd name="connsiteY0" fmla="*/ 103123 h 278055"/>
                    <a:gd name="connsiteX1" fmla="*/ 252410 w 354753"/>
                    <a:gd name="connsiteY1" fmla="*/ 172173 h 278055"/>
                    <a:gd name="connsiteX2" fmla="*/ 289597 w 354753"/>
                    <a:gd name="connsiteY2" fmla="*/ 3413 h 278055"/>
                    <a:gd name="connsiteX3" fmla="*/ 339066 w 354753"/>
                    <a:gd name="connsiteY3" fmla="*/ 9425 h 278055"/>
                    <a:gd name="connsiteX4" fmla="*/ 266323 w 354753"/>
                    <a:gd name="connsiteY4" fmla="*/ 275060 h 278055"/>
                    <a:gd name="connsiteX5" fmla="*/ 5326 w 354753"/>
                    <a:gd name="connsiteY5" fmla="*/ 103123 h 278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753" h="278055">
                      <a:moveTo>
                        <a:pt x="5326" y="103123"/>
                      </a:moveTo>
                      <a:cubicBezTo>
                        <a:pt x="32036" y="75039"/>
                        <a:pt x="234375" y="178700"/>
                        <a:pt x="252410" y="172173"/>
                      </a:cubicBezTo>
                      <a:cubicBezTo>
                        <a:pt x="263833" y="168050"/>
                        <a:pt x="253269" y="21449"/>
                        <a:pt x="289597" y="3413"/>
                      </a:cubicBezTo>
                      <a:cubicBezTo>
                        <a:pt x="302222" y="-2856"/>
                        <a:pt x="338293" y="-280"/>
                        <a:pt x="339066" y="9425"/>
                      </a:cubicBezTo>
                      <a:cubicBezTo>
                        <a:pt x="345163" y="80364"/>
                        <a:pt x="398325" y="251442"/>
                        <a:pt x="266323" y="275060"/>
                      </a:cubicBezTo>
                      <a:cubicBezTo>
                        <a:pt x="115428" y="301941"/>
                        <a:pt x="-29886" y="140052"/>
                        <a:pt x="5326" y="103123"/>
                      </a:cubicBezTo>
                      <a:close/>
                    </a:path>
                  </a:pathLst>
                </a:custGeom>
                <a:solidFill>
                  <a:srgbClr val="FFF6E9"/>
                </a:solidFill>
                <a:ln w="8582" cap="flat">
                  <a:noFill/>
                  <a:prstDash val="solid"/>
                  <a:miter/>
                </a:ln>
              </p:spPr>
              <p:txBody>
                <a:bodyPr rtlCol="0" anchor="ctr"/>
                <a:lstStyle/>
                <a:p>
                  <a:endParaRPr lang="zh-CN" altLang="en-US"/>
                </a:p>
              </p:txBody>
            </p:sp>
          </p:grpSp>
        </p:grpSp>
        <p:sp>
          <p:nvSpPr>
            <p:cNvPr id="12" name="文本框 11"/>
            <p:cNvSpPr txBox="1"/>
            <p:nvPr/>
          </p:nvSpPr>
          <p:spPr>
            <a:xfrm>
              <a:off x="7452" y="3638"/>
              <a:ext cx="4388" cy="3397"/>
            </a:xfrm>
            <a:prstGeom prst="rect">
              <a:avLst/>
            </a:prstGeom>
            <a:noFill/>
          </p:spPr>
          <p:txBody>
            <a:bodyPr wrap="square" rtlCol="0" anchor="ctr" anchorCtr="0">
              <a:spAutoFit/>
              <a:scene3d>
                <a:camera prst="orthographicFront">
                  <a:rot lat="0" lon="0" rev="0"/>
                </a:camera>
                <a:lightRig rig="threePt" dir="t"/>
              </a:scene3d>
            </a:bodyPr>
            <a:lstStyle/>
            <a:p>
              <a:pPr indent="508000" algn="ctr" fontAlgn="auto">
                <a:lnSpc>
                  <a:spcPct val="150000"/>
                </a:lnSpc>
                <a:extLst>
                  <a:ext uri="{35155182-B16C-46BC-9424-99874614C6A1}">
                    <wpsdc:indentchars xmlns:wpsdc="http://www.wps.cn/officeDocument/2017/drawingmlCustomData" val="200" checksum="610347219"/>
                  </a:ext>
                </a:extLst>
              </a:pPr>
              <a:r>
                <a:rPr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rPr>
                <a:t>不重视文书礼仪的后果</a:t>
              </a:r>
              <a:endParaRPr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endParaRPr>
            </a:p>
            <a:p>
              <a:pPr indent="508000" algn="l" fontAlgn="auto">
                <a:lnSpc>
                  <a:spcPct val="150000"/>
                </a:lnSpc>
                <a:extLst>
                  <a:ext uri="{35155182-B16C-46BC-9424-99874614C6A1}">
                    <wpsdc:indentchars xmlns:wpsdc="http://www.wps.cn/officeDocument/2017/drawingmlCustomData" val="200" checksum="610347219"/>
                  </a:ext>
                </a:extLst>
              </a:pPr>
              <a:r>
                <a:rPr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rPr>
                <a:t>某单位准备举行“销售额突破千万元庆功联谊会”，于是给相关单位邮寄了请帖，邀请大家参加，并准备了精美的礼品，用来感谢受邀请者平时对本单位的帮助。结果活动当日多数单位没有接受邀请前来参加联谊，活动场面冷清，没有取得预期效果。后来，经调查得知是因为给各单位邮寄的请帖的格式及用语等都不符合文书礼仪的要求，使受邀请人或因没有及时地收看请帖而未能出席，或因对请帖的重视不足而忘记前往，或因不明确受邀请的原因及联谊活动的目的而不来参加联谊。</a:t>
              </a:r>
              <a:endParaRPr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壹</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电话礼仪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1587500"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837565" y="887730"/>
            <a:ext cx="10883900" cy="1337945"/>
          </a:xfrm>
          <a:prstGeom prst="rect">
            <a:avLst/>
          </a:prstGeom>
          <a:solidFill>
            <a:schemeClr val="accent3">
              <a:lumMod val="40000"/>
              <a:lumOff val="60000"/>
            </a:schemeClr>
          </a:solidFill>
        </p:spPr>
        <p:txBody>
          <a:bodyPr wrap="square" rtlCol="0">
            <a:spAutoFit/>
          </a:bodyPr>
          <a:lstStyle/>
          <a:p>
            <a:pPr>
              <a:lnSpc>
                <a:spcPct val="150000"/>
              </a:lnSpc>
            </a:pPr>
            <a:r>
              <a:rPr lang="en-US" altLang="zh-CN"/>
              <a:t>        </a:t>
            </a:r>
            <a:r>
              <a:rPr lang="zh-CN" altLang="en-US"/>
              <a:t>有一天，办公室的龙经理收到一留言条，上面是这样写的、龙经理、刚才一位姓陈的先生来电，让你晚上8:30在和平桥那里等他。怎么还没来?究竟陈先生是谁?有什么事呢?</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 试分析，如上留言有哪些不妥当的地方?</a:t>
            </a:r>
            <a:endParaRPr lang="zh-CN" altLang="en-US"/>
          </a:p>
        </p:txBody>
      </p:sp>
      <p:sp>
        <p:nvSpPr>
          <p:cNvPr id="2" name="文本框 1"/>
          <p:cNvSpPr txBox="1"/>
          <p:nvPr>
            <p:custDataLst>
              <p:tags r:id="rId2"/>
            </p:custDataLst>
          </p:nvPr>
        </p:nvSpPr>
        <p:spPr>
          <a:xfrm>
            <a:off x="366395" y="2412365"/>
            <a:ext cx="1587500" cy="460375"/>
          </a:xfrm>
          <a:prstGeom prst="rect">
            <a:avLst/>
          </a:prstGeom>
          <a:gradFill>
            <a:gsLst>
              <a:gs pos="100000">
                <a:srgbClr val="E06A6D"/>
              </a:gs>
              <a:gs pos="0">
                <a:srgbClr val="FDB0BA"/>
              </a:gs>
            </a:gsLst>
            <a:lin scaled="1"/>
          </a:gradFill>
        </p:spPr>
        <p:txBody>
          <a:bodyPr wrap="square" rtlCol="0">
            <a:spAutoFit/>
          </a:bodyPr>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3" name="文本框 2"/>
          <p:cNvSpPr txBox="1"/>
          <p:nvPr>
            <p:custDataLst>
              <p:tags r:id="rId3"/>
            </p:custDataLst>
          </p:nvPr>
        </p:nvSpPr>
        <p:spPr>
          <a:xfrm>
            <a:off x="837565" y="3059430"/>
            <a:ext cx="10883900" cy="2999740"/>
          </a:xfrm>
          <a:prstGeom prst="rect">
            <a:avLst/>
          </a:prstGeom>
          <a:solidFill>
            <a:schemeClr val="accent3">
              <a:lumMod val="40000"/>
              <a:lumOff val="60000"/>
            </a:schemeClr>
          </a:solid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en-US" altLang="zh-CN"/>
              <a:t>1.</a:t>
            </a:r>
            <a:r>
              <a:rPr lang="zh-CN" altLang="en-US"/>
              <a:t>来自哪里不清楚。</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陈先生是谁?每个人都有很多同姓的朋友，那么究竟是哪能一个?无从知道。因此最好能向对方问清姓名、工作单位，或至少也要知道对方的联系方式，如电话号码。</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 </a:t>
            </a:r>
            <a:r>
              <a:rPr lang="en-US" altLang="zh-CN"/>
              <a:t>2.</a:t>
            </a:r>
            <a:r>
              <a:rPr lang="zh-CN" altLang="en-US"/>
              <a:t>留言没有具体时间。</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有时具体时间也包括一些十分重要的信息。有很多事情的要求有时效性的，过了时间再来处理就没有益处，如宾客投诉处理。因此不仅要标明时期，而且还要标明具体时间。上面的留言交没有注明确切的日期，只写是晚上，哪天的晚上?说不定是明天，龙经理今晚就在等，怎么能等到?</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strips(downLeft)">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2" grpId="0" bldLvl="0" animBg="1"/>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9" name="椭圆 18"/>
          <p:cNvSpPr/>
          <p:nvPr/>
        </p:nvSpPr>
        <p:spPr>
          <a:xfrm>
            <a:off x="1658620" y="3434080"/>
            <a:ext cx="2440940" cy="844550"/>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fontAlgn="auto">
              <a:lnSpc>
                <a:spcPct val="150000"/>
              </a:lnSpc>
            </a:pPr>
            <a:r>
              <a:rPr lang="zh-CN" altLang="en-US" sz="16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（一）拨打电话</a:t>
            </a:r>
            <a:endParaRPr lang="zh-CN" altLang="en-US" sz="1600" b="1" dirty="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0" name="虚尾箭头 19"/>
          <p:cNvSpPr/>
          <p:nvPr/>
        </p:nvSpPr>
        <p:spPr>
          <a:xfrm>
            <a:off x="4534535" y="3668395"/>
            <a:ext cx="490855" cy="319405"/>
          </a:xfrm>
          <a:prstGeom prst="stripedRightArrow">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a:off x="5097780" y="3406140"/>
            <a:ext cx="1099820" cy="844550"/>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1400" dirty="0">
                <a:solidFill>
                  <a:srgbClr val="FFFFFF"/>
                </a:solidFill>
                <a:latin typeface="微软雅黑" panose="020B0503020204020204" charset="-122"/>
                <a:ea typeface="微软雅黑" panose="020B0503020204020204" charset="-122"/>
                <a:sym typeface="微软雅黑" panose="020B0503020204020204" charset="-122"/>
              </a:rPr>
              <a:t>（二）接听电话</a:t>
            </a:r>
            <a:endParaRPr lang="zh-CN" altLang="en-US" sz="14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2" name="虚尾箭头 21"/>
          <p:cNvSpPr/>
          <p:nvPr/>
        </p:nvSpPr>
        <p:spPr>
          <a:xfrm>
            <a:off x="6335395" y="3668395"/>
            <a:ext cx="490855" cy="319405"/>
          </a:xfrm>
          <a:prstGeom prst="stripedRightArrow">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a:off x="6964680" y="3406140"/>
            <a:ext cx="1423670" cy="844550"/>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FFFFFF"/>
                </a:solidFill>
                <a:latin typeface="微软雅黑" panose="020B0503020204020204" charset="-122"/>
                <a:ea typeface="微软雅黑" panose="020B0503020204020204" charset="-122"/>
                <a:sym typeface="微软雅黑" panose="020B0503020204020204" charset="-122"/>
              </a:rPr>
              <a:t>（三）代接电话</a:t>
            </a:r>
            <a:endParaRPr lang="zh-CN" altLang="en-US" sz="1400" dirty="0">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9" name="组合 8"/>
          <p:cNvGrpSpPr/>
          <p:nvPr/>
        </p:nvGrpSpPr>
        <p:grpSpPr>
          <a:xfrm rot="1740000">
            <a:off x="2834640" y="1906270"/>
            <a:ext cx="114300" cy="1607185"/>
            <a:chOff x="3097" y="2730"/>
            <a:chExt cx="180" cy="2441"/>
          </a:xfrm>
        </p:grpSpPr>
        <p:sp>
          <p:nvSpPr>
            <p:cNvPr id="43" name="椭圆 42"/>
            <p:cNvSpPr/>
            <p:nvPr/>
          </p:nvSpPr>
          <p:spPr>
            <a:xfrm>
              <a:off x="3097" y="4991"/>
              <a:ext cx="180" cy="180"/>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44" name="直接连接符 43"/>
            <p:cNvCxnSpPr/>
            <p:nvPr/>
          </p:nvCxnSpPr>
          <p:spPr>
            <a:xfrm flipV="1">
              <a:off x="3164" y="2730"/>
              <a:ext cx="0" cy="2441"/>
            </a:xfrm>
            <a:prstGeom prst="line">
              <a:avLst/>
            </a:prstGeom>
            <a:ln>
              <a:solidFill>
                <a:srgbClr val="F4ABA6"/>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rot="2520000">
            <a:off x="7522210" y="2410460"/>
            <a:ext cx="114300" cy="1174750"/>
            <a:chOff x="12132" y="2158"/>
            <a:chExt cx="180" cy="2441"/>
          </a:xfrm>
        </p:grpSpPr>
        <p:sp>
          <p:nvSpPr>
            <p:cNvPr id="53" name="椭圆 52"/>
            <p:cNvSpPr/>
            <p:nvPr/>
          </p:nvSpPr>
          <p:spPr>
            <a:xfrm>
              <a:off x="12132" y="4419"/>
              <a:ext cx="180" cy="180"/>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54" name="直接连接符 53"/>
            <p:cNvCxnSpPr/>
            <p:nvPr/>
          </p:nvCxnSpPr>
          <p:spPr>
            <a:xfrm flipV="1">
              <a:off x="12222" y="2158"/>
              <a:ext cx="0" cy="2441"/>
            </a:xfrm>
            <a:prstGeom prst="line">
              <a:avLst/>
            </a:prstGeom>
            <a:ln>
              <a:solidFill>
                <a:srgbClr val="F4ABA6"/>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rot="21120000">
            <a:off x="5788025" y="4271645"/>
            <a:ext cx="114300" cy="1441450"/>
            <a:chOff x="5796760" y="3373545"/>
            <a:chExt cx="83023" cy="1048962"/>
          </a:xfrm>
        </p:grpSpPr>
        <p:sp>
          <p:nvSpPr>
            <p:cNvPr id="34" name="椭圆 33"/>
            <p:cNvSpPr/>
            <p:nvPr/>
          </p:nvSpPr>
          <p:spPr>
            <a:xfrm>
              <a:off x="5796760" y="3373688"/>
              <a:ext cx="83023" cy="83023"/>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35" name="直接连接符 34"/>
            <p:cNvCxnSpPr/>
            <p:nvPr/>
          </p:nvCxnSpPr>
          <p:spPr>
            <a:xfrm>
              <a:off x="5838271" y="3373545"/>
              <a:ext cx="0" cy="1048962"/>
            </a:xfrm>
            <a:prstGeom prst="line">
              <a:avLst/>
            </a:prstGeom>
            <a:ln>
              <a:solidFill>
                <a:srgbClr val="F4ABA6"/>
              </a:solidFill>
            </a:ln>
          </p:spPr>
          <p:style>
            <a:lnRef idx="1">
              <a:schemeClr val="accent1"/>
            </a:lnRef>
            <a:fillRef idx="0">
              <a:schemeClr val="accent1"/>
            </a:fillRef>
            <a:effectRef idx="0">
              <a:schemeClr val="accent1"/>
            </a:effectRef>
            <a:fontRef idx="minor">
              <a:schemeClr val="tx1"/>
            </a:fontRef>
          </p:style>
        </p:cxnSp>
      </p:grpSp>
      <p:sp>
        <p:nvSpPr>
          <p:cNvPr id="108" name="矩形 107"/>
          <p:cNvSpPr/>
          <p:nvPr/>
        </p:nvSpPr>
        <p:spPr>
          <a:xfrm>
            <a:off x="1475740" y="1102360"/>
            <a:ext cx="3424555" cy="1198880"/>
          </a:xfrm>
          <a:prstGeom prst="rect">
            <a:avLst/>
          </a:prstGeom>
        </p:spPr>
        <p:txBody>
          <a:bodyPr wrap="square">
            <a:spAutoFit/>
          </a:bodyPr>
          <a:lstStyle/>
          <a:p>
            <a:pPr indent="0" algn="l" fontAlgn="auto">
              <a:lnSpc>
                <a:spcPct val="150000"/>
              </a:lnSpc>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 择时通话</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 耐心拨打</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ct val="150000"/>
              </a:lnSpc>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 准备内容</a:t>
            </a: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 表现文明</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ct val="150000"/>
              </a:lnSpc>
            </a:pPr>
            <a:r>
              <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5. 解释差错</a:t>
            </a:r>
            <a:endParaRPr lang="zh-CN" altLang="en-US" sz="1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矩形 3"/>
          <p:cNvSpPr/>
          <p:nvPr/>
        </p:nvSpPr>
        <p:spPr>
          <a:xfrm>
            <a:off x="3411855" y="5544185"/>
            <a:ext cx="4131945" cy="829945"/>
          </a:xfrm>
          <a:prstGeom prst="rect">
            <a:avLst/>
          </a:prstGeom>
        </p:spPr>
        <p:txBody>
          <a:bodyPr wrap="square">
            <a:spAutoFit/>
          </a:bodyPr>
          <a:lstStyle/>
          <a:p>
            <a:pPr indent="0" algn="just" fontAlgn="auto">
              <a:lnSpc>
                <a:spcPct val="150000"/>
              </a:lnSpc>
              <a:buFont typeface="Wingdings" panose="05000000000000000000" charset="0"/>
              <a:buNone/>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 及时接听</a:t>
            </a:r>
            <a:r>
              <a:rPr lang="en-US" altLang="zh-CN"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 礼貌接听</a:t>
            </a:r>
            <a:r>
              <a:rPr lang="en-US" altLang="zh-CN"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 做好记录</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50000"/>
              </a:lnSpc>
              <a:buFont typeface="Wingdings" panose="05000000000000000000" charset="0"/>
              <a:buNone/>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 应对补缺</a:t>
            </a:r>
            <a:r>
              <a:rPr lang="en-US" altLang="zh-CN"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5. 善待拨错</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矩形 6"/>
          <p:cNvSpPr/>
          <p:nvPr/>
        </p:nvSpPr>
        <p:spPr>
          <a:xfrm>
            <a:off x="7243445" y="993140"/>
            <a:ext cx="3603625" cy="1568450"/>
          </a:xfrm>
          <a:prstGeom prst="rect">
            <a:avLst/>
          </a:prstGeom>
        </p:spPr>
        <p:txBody>
          <a:bodyPr wrap="square">
            <a:spAutoFit/>
          </a:bodyPr>
          <a:lstStyle/>
          <a:p>
            <a:pPr indent="0" algn="l" fontAlgn="auto">
              <a:lnSpc>
                <a:spcPct val="150000"/>
              </a:lnSpc>
            </a:pPr>
            <a:r>
              <a:rPr lang="zh-CN" altLang="en-US" sz="1600">
                <a:solidFill>
                  <a:schemeClr val="tx1"/>
                </a:solidFill>
                <a:latin typeface="宋体" panose="02010600030101010101" pitchFamily="2" charset="-122"/>
                <a:ea typeface="宋体" panose="02010600030101010101" pitchFamily="2" charset="-122"/>
                <a:sym typeface="+mn-ea"/>
              </a:rPr>
              <a:t>在日常生活中，经常需要为他人代接、代转电话。代接、代转电话时，要注意殷勤转接、传达及时、记录准确、尊重隐私四个方面的问题。</a:t>
            </a:r>
            <a:endParaRPr lang="zh-CN" altLang="en-US" sz="1600">
              <a:solidFill>
                <a:schemeClr val="tx1"/>
              </a:solidFill>
              <a:latin typeface="宋体" panose="02010600030101010101" pitchFamily="2" charset="-122"/>
              <a:ea typeface="宋体" panose="02010600030101010101" pitchFamily="2" charset="-122"/>
              <a:sym typeface="+mn-ea"/>
            </a:endParaRPr>
          </a:p>
        </p:txBody>
      </p:sp>
      <p:sp>
        <p:nvSpPr>
          <p:cNvPr id="2" name="文本框 1"/>
          <p:cNvSpPr txBox="1"/>
          <p:nvPr/>
        </p:nvSpPr>
        <p:spPr>
          <a:xfrm>
            <a:off x="366395" y="255270"/>
            <a:ext cx="328739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一、固定电话礼仪</a:t>
            </a:r>
            <a:endParaRPr lang="zh-CN" altLang="en-US" sz="24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08"/>
                                        </p:tgtEl>
                                        <p:attrNameLst>
                                          <p:attrName>style.visibility</p:attrName>
                                        </p:attrNameLst>
                                      </p:cBhvr>
                                      <p:to>
                                        <p:strVal val="visible"/>
                                      </p:to>
                                    </p:set>
                                    <p:animEffect transition="in" filter="wipe(left)">
                                      <p:cBhvr>
                                        <p:cTn id="21" dur="500"/>
                                        <p:tgtEl>
                                          <p:spTgt spid="10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ipe(up)">
                                      <p:cBhvr>
                                        <p:cTn id="35" dur="500"/>
                                        <p:tgtEl>
                                          <p:spTgt spid="60"/>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down)">
                                      <p:cBhvr>
                                        <p:cTn id="53" dur="500"/>
                                        <p:tgtEl>
                                          <p:spTgt spid="10"/>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left)">
                                      <p:cBhvr>
                                        <p:cTn id="57" dur="500"/>
                                        <p:tgtEl>
                                          <p:spTgt spid="7"/>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ipe(left)">
                                      <p:cBhvr>
                                        <p:cTn id="6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22" grpId="0" bldLvl="0" animBg="1"/>
      <p:bldP spid="23" grpId="0" bldLvl="0" animBg="1"/>
      <p:bldP spid="108" grpId="0"/>
      <p:bldP spid="4" grpId="0"/>
      <p:bldP spid="7" grpId="0"/>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280" name="Shape 280"/>
          <p:cNvSpPr/>
          <p:nvPr/>
        </p:nvSpPr>
        <p:spPr>
          <a:xfrm>
            <a:off x="1563370" y="2640965"/>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284" name="Shape 284"/>
          <p:cNvSpPr/>
          <p:nvPr/>
        </p:nvSpPr>
        <p:spPr>
          <a:xfrm>
            <a:off x="1563370" y="379222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288" name="Shape 288"/>
          <p:cNvSpPr/>
          <p:nvPr/>
        </p:nvSpPr>
        <p:spPr>
          <a:xfrm>
            <a:off x="1563370" y="497586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108" name="矩形 107"/>
          <p:cNvSpPr/>
          <p:nvPr/>
        </p:nvSpPr>
        <p:spPr>
          <a:xfrm>
            <a:off x="2088801" y="2579978"/>
            <a:ext cx="1238885"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2. 使用规范</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109" name="矩形 108"/>
          <p:cNvSpPr/>
          <p:nvPr/>
        </p:nvSpPr>
        <p:spPr>
          <a:xfrm>
            <a:off x="2083435" y="3051810"/>
            <a:ext cx="8343265" cy="460375"/>
          </a:xfrm>
          <a:prstGeom prst="rect">
            <a:avLst/>
          </a:prstGeom>
        </p:spPr>
        <p:txBody>
          <a:bodyPr wrap="square">
            <a:spAutoFit/>
          </a:bodyPr>
          <a:lstStyle/>
          <a:p>
            <a:pPr lvl="0" algn="l" fontAlgn="auto">
              <a:lnSpc>
                <a:spcPct val="150000"/>
              </a:lnSpc>
            </a:pPr>
            <a:r>
              <a:rPr sz="1600" dirty="0">
                <a:solidFill>
                  <a:schemeClr val="tx1"/>
                </a:solidFill>
                <a:latin typeface="微软雅黑" panose="020B0503020204020204" charset="-122"/>
                <a:ea typeface="微软雅黑" panose="020B0503020204020204" charset="-122"/>
              </a:rPr>
              <a:t>（1）注意场合。（2）防止噪声。（3）维护安全。（4）遵守法律。（5）不宜借用。</a:t>
            </a:r>
            <a:endParaRPr sz="1600" dirty="0">
              <a:solidFill>
                <a:schemeClr val="tx1"/>
              </a:solidFill>
              <a:latin typeface="微软雅黑" panose="020B0503020204020204" charset="-122"/>
              <a:ea typeface="微软雅黑" panose="020B0503020204020204" charset="-122"/>
            </a:endParaRPr>
          </a:p>
        </p:txBody>
      </p:sp>
      <p:sp>
        <p:nvSpPr>
          <p:cNvPr id="110" name="矩形 109"/>
          <p:cNvSpPr/>
          <p:nvPr/>
        </p:nvSpPr>
        <p:spPr>
          <a:xfrm>
            <a:off x="2088801" y="3731233"/>
            <a:ext cx="1848485"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3. 巧用短信和微信</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111" name="矩形 110"/>
          <p:cNvSpPr/>
          <p:nvPr/>
        </p:nvSpPr>
        <p:spPr>
          <a:xfrm>
            <a:off x="2083435" y="4060825"/>
            <a:ext cx="8343265" cy="829945"/>
          </a:xfrm>
          <a:prstGeom prst="rect">
            <a:avLst/>
          </a:prstGeom>
        </p:spPr>
        <p:txBody>
          <a:bodyPr wrap="square">
            <a:spAutoFit/>
          </a:bodyPr>
          <a:lstStyle/>
          <a:p>
            <a:pPr lvl="0" algn="l" fontAlgn="auto">
              <a:lnSpc>
                <a:spcPct val="150000"/>
              </a:lnSpc>
            </a:pPr>
            <a:r>
              <a:rPr sz="1600" dirty="0">
                <a:solidFill>
                  <a:schemeClr val="tx1"/>
                </a:solidFill>
                <a:latin typeface="微软雅黑" panose="020B0503020204020204" charset="-122"/>
                <a:ea typeface="微软雅黑" panose="020B0503020204020204" charset="-122"/>
              </a:rPr>
              <a:t>（1）发信有时间。（2）内容要高雅。（3）回复要及时。（4）署名不误事。</a:t>
            </a:r>
            <a:endParaRPr sz="1600" dirty="0">
              <a:solidFill>
                <a:schemeClr val="tx1"/>
              </a:solidFill>
              <a:latin typeface="微软雅黑" panose="020B0503020204020204" charset="-122"/>
              <a:ea typeface="微软雅黑" panose="020B0503020204020204" charset="-122"/>
            </a:endParaRPr>
          </a:p>
          <a:p>
            <a:pPr lvl="0" algn="l" fontAlgn="auto">
              <a:lnSpc>
                <a:spcPct val="150000"/>
              </a:lnSpc>
            </a:pPr>
            <a:r>
              <a:rPr sz="1600" dirty="0">
                <a:solidFill>
                  <a:schemeClr val="tx1"/>
                </a:solidFill>
                <a:latin typeface="微软雅黑" panose="020B0503020204020204" charset="-122"/>
                <a:ea typeface="微软雅黑" panose="020B0503020204020204" charset="-122"/>
              </a:rPr>
              <a:t>（5）提醒用短信和微信。（6）频发惹人烦。（7）祝福有来往。（8）隐私要删除。</a:t>
            </a:r>
            <a:endParaRPr sz="1600" dirty="0">
              <a:solidFill>
                <a:schemeClr val="tx1"/>
              </a:solidFill>
              <a:latin typeface="微软雅黑" panose="020B0503020204020204" charset="-122"/>
              <a:ea typeface="微软雅黑" panose="020B0503020204020204" charset="-122"/>
            </a:endParaRPr>
          </a:p>
        </p:txBody>
      </p:sp>
      <p:sp>
        <p:nvSpPr>
          <p:cNvPr id="112" name="矩形 111"/>
          <p:cNvSpPr/>
          <p:nvPr/>
        </p:nvSpPr>
        <p:spPr>
          <a:xfrm>
            <a:off x="2088801" y="4914873"/>
            <a:ext cx="1645285"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4. 慎用音乐铃声</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113" name="矩形 112"/>
          <p:cNvSpPr/>
          <p:nvPr/>
        </p:nvSpPr>
        <p:spPr>
          <a:xfrm>
            <a:off x="2088515" y="5252720"/>
            <a:ext cx="8343265" cy="829945"/>
          </a:xfrm>
          <a:prstGeom prst="rect">
            <a:avLst/>
          </a:prstGeom>
        </p:spPr>
        <p:txBody>
          <a:bodyPr wrap="square">
            <a:spAutoFit/>
          </a:bodyPr>
          <a:lstStyle/>
          <a:p>
            <a:pPr lvl="0" algn="l" fontAlgn="auto">
              <a:lnSpc>
                <a:spcPct val="150000"/>
              </a:lnSpc>
            </a:pPr>
            <a:r>
              <a:rPr sz="1600" dirty="0">
                <a:solidFill>
                  <a:schemeClr val="tx1"/>
                </a:solidFill>
                <a:latin typeface="微软雅黑" panose="020B0503020204020204" charset="-122"/>
                <a:ea typeface="微软雅黑" panose="020B0503020204020204" charset="-122"/>
              </a:rPr>
              <a:t>（1）音量适度。（2）内容文明。（3）注意场合。</a:t>
            </a:r>
            <a:endParaRPr sz="1600" dirty="0">
              <a:solidFill>
                <a:schemeClr val="tx1"/>
              </a:solidFill>
              <a:latin typeface="微软雅黑" panose="020B0503020204020204" charset="-122"/>
              <a:ea typeface="微软雅黑" panose="020B0503020204020204" charset="-122"/>
            </a:endParaRPr>
          </a:p>
          <a:p>
            <a:pPr lvl="0" algn="l" fontAlgn="auto">
              <a:lnSpc>
                <a:spcPct val="150000"/>
              </a:lnSpc>
            </a:pPr>
            <a:r>
              <a:rPr sz="1600" dirty="0">
                <a:solidFill>
                  <a:schemeClr val="tx1"/>
                </a:solidFill>
                <a:latin typeface="微软雅黑" panose="020B0503020204020204" charset="-122"/>
                <a:ea typeface="微软雅黑" panose="020B0503020204020204" charset="-122"/>
              </a:rPr>
              <a:t>（4）不能误导。</a:t>
            </a:r>
            <a:endParaRPr sz="1600" dirty="0">
              <a:solidFill>
                <a:schemeClr val="tx1"/>
              </a:solidFill>
              <a:latin typeface="微软雅黑" panose="020B0503020204020204" charset="-122"/>
              <a:ea typeface="微软雅黑" panose="020B0503020204020204" charset="-122"/>
            </a:endParaRPr>
          </a:p>
        </p:txBody>
      </p:sp>
      <p:sp>
        <p:nvSpPr>
          <p:cNvPr id="2" name="Shape 280"/>
          <p:cNvSpPr/>
          <p:nvPr/>
        </p:nvSpPr>
        <p:spPr>
          <a:xfrm>
            <a:off x="1558290" y="1241425"/>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3" name="矩形 2"/>
          <p:cNvSpPr/>
          <p:nvPr/>
        </p:nvSpPr>
        <p:spPr>
          <a:xfrm>
            <a:off x="2083721" y="1180438"/>
            <a:ext cx="1238885"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1. 置放到位</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4" name="矩形 3"/>
          <p:cNvSpPr/>
          <p:nvPr/>
        </p:nvSpPr>
        <p:spPr>
          <a:xfrm>
            <a:off x="1927860" y="1517650"/>
            <a:ext cx="8689340" cy="829945"/>
          </a:xfrm>
          <a:prstGeom prst="rect">
            <a:avLst/>
          </a:prstGeom>
        </p:spPr>
        <p:txBody>
          <a:bodyPr wrap="square">
            <a:spAutoFit/>
          </a:bodyPr>
          <a:lstStyle/>
          <a:p>
            <a:pPr lvl="0" algn="l" fontAlgn="auto">
              <a:lnSpc>
                <a:spcPct val="150000"/>
              </a:lnSpc>
            </a:pPr>
            <a:r>
              <a:rPr sz="1600" dirty="0">
                <a:solidFill>
                  <a:schemeClr val="tx1"/>
                </a:solidFill>
                <a:latin typeface="微软雅黑" panose="020B0503020204020204" charset="-122"/>
                <a:ea typeface="微软雅黑" panose="020B0503020204020204" charset="-122"/>
              </a:rPr>
              <a:t>携带移动通信工具，应将其放在适当位置，总的原则是既方便使用，又合乎礼仪。常规位置一是随身携带的公文包内，二是上衣口袋，放上衣口袋时注意不要影响衣服的整体外观。</a:t>
            </a:r>
            <a:endParaRPr sz="1600" dirty="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298450" y="433705"/>
            <a:ext cx="3533140"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二、移动电话礼仪</a:t>
            </a:r>
            <a:endParaRPr lang="zh-CN" altLang="en-US" sz="2400" b="1">
              <a:latin typeface="华文仿宋" panose="02010600040101010101" charset="-122"/>
              <a:ea typeface="华文仿宋" panose="02010600040101010101" charset="-122"/>
            </a:endParaRPr>
          </a:p>
        </p:txBody>
      </p:sp>
      <p:pic>
        <p:nvPicPr>
          <p:cNvPr id="100" name="图片 99"/>
          <p:cNvPicPr/>
          <p:nvPr>
            <p:custDataLst>
              <p:tags r:id="rId2"/>
            </p:custDataLst>
          </p:nvPr>
        </p:nvPicPr>
        <p:blipFill>
          <a:blip r:embed="rId3"/>
          <a:stretch>
            <a:fillRect/>
          </a:stretch>
        </p:blipFill>
        <p:spPr>
          <a:xfrm>
            <a:off x="7373620" y="5046345"/>
            <a:ext cx="2484120" cy="14674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280"/>
                                        </p:tgtEl>
                                        <p:attrNameLst>
                                          <p:attrName>style.visibility</p:attrName>
                                        </p:attrNameLst>
                                      </p:cBhvr>
                                      <p:to>
                                        <p:strVal val="visible"/>
                                      </p:to>
                                    </p:set>
                                    <p:anim calcmode="lin" valueType="num">
                                      <p:cBhvr>
                                        <p:cTn id="28" dur="500" fill="hold"/>
                                        <p:tgtEl>
                                          <p:spTgt spid="280"/>
                                        </p:tgtEl>
                                        <p:attrNameLst>
                                          <p:attrName>ppt_w</p:attrName>
                                        </p:attrNameLst>
                                      </p:cBhvr>
                                      <p:tavLst>
                                        <p:tav tm="0">
                                          <p:val>
                                            <p:fltVal val="0"/>
                                          </p:val>
                                        </p:tav>
                                        <p:tav tm="100000">
                                          <p:val>
                                            <p:strVal val="#ppt_w"/>
                                          </p:val>
                                        </p:tav>
                                      </p:tavLst>
                                    </p:anim>
                                    <p:anim calcmode="lin" valueType="num">
                                      <p:cBhvr>
                                        <p:cTn id="29" dur="500" fill="hold"/>
                                        <p:tgtEl>
                                          <p:spTgt spid="280"/>
                                        </p:tgtEl>
                                        <p:attrNameLst>
                                          <p:attrName>ppt_h</p:attrName>
                                        </p:attrNameLst>
                                      </p:cBhvr>
                                      <p:tavLst>
                                        <p:tav tm="0">
                                          <p:val>
                                            <p:fltVal val="0"/>
                                          </p:val>
                                        </p:tav>
                                        <p:tav tm="100000">
                                          <p:val>
                                            <p:strVal val="#ppt_h"/>
                                          </p:val>
                                        </p:tav>
                                      </p:tavLst>
                                    </p:anim>
                                    <p:animEffect transition="in" filter="fade">
                                      <p:cBhvr>
                                        <p:cTn id="30" dur="500"/>
                                        <p:tgtEl>
                                          <p:spTgt spid="28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08"/>
                                        </p:tgtEl>
                                        <p:attrNameLst>
                                          <p:attrName>style.visibility</p:attrName>
                                        </p:attrNameLst>
                                      </p:cBhvr>
                                      <p:to>
                                        <p:strVal val="visible"/>
                                      </p:to>
                                    </p:set>
                                    <p:animEffect transition="in" filter="wipe(left)">
                                      <p:cBhvr>
                                        <p:cTn id="34" dur="500"/>
                                        <p:tgtEl>
                                          <p:spTgt spid="10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wipe(left)">
                                      <p:cBhvr>
                                        <p:cTn id="37" dur="500"/>
                                        <p:tgtEl>
                                          <p:spTgt spid="10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84"/>
                                        </p:tgtEl>
                                        <p:attrNameLst>
                                          <p:attrName>style.visibility</p:attrName>
                                        </p:attrNameLst>
                                      </p:cBhvr>
                                      <p:to>
                                        <p:strVal val="visible"/>
                                      </p:to>
                                    </p:set>
                                    <p:anim calcmode="lin" valueType="num">
                                      <p:cBhvr>
                                        <p:cTn id="41" dur="500" fill="hold"/>
                                        <p:tgtEl>
                                          <p:spTgt spid="284"/>
                                        </p:tgtEl>
                                        <p:attrNameLst>
                                          <p:attrName>ppt_w</p:attrName>
                                        </p:attrNameLst>
                                      </p:cBhvr>
                                      <p:tavLst>
                                        <p:tav tm="0">
                                          <p:val>
                                            <p:fltVal val="0"/>
                                          </p:val>
                                        </p:tav>
                                        <p:tav tm="100000">
                                          <p:val>
                                            <p:strVal val="#ppt_w"/>
                                          </p:val>
                                        </p:tav>
                                      </p:tavLst>
                                    </p:anim>
                                    <p:anim calcmode="lin" valueType="num">
                                      <p:cBhvr>
                                        <p:cTn id="42" dur="500" fill="hold"/>
                                        <p:tgtEl>
                                          <p:spTgt spid="284"/>
                                        </p:tgtEl>
                                        <p:attrNameLst>
                                          <p:attrName>ppt_h</p:attrName>
                                        </p:attrNameLst>
                                      </p:cBhvr>
                                      <p:tavLst>
                                        <p:tav tm="0">
                                          <p:val>
                                            <p:fltVal val="0"/>
                                          </p:val>
                                        </p:tav>
                                        <p:tav tm="100000">
                                          <p:val>
                                            <p:strVal val="#ppt_h"/>
                                          </p:val>
                                        </p:tav>
                                      </p:tavLst>
                                    </p:anim>
                                    <p:animEffect transition="in" filter="fade">
                                      <p:cBhvr>
                                        <p:cTn id="43" dur="500"/>
                                        <p:tgtEl>
                                          <p:spTgt spid="28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wipe(left)">
                                      <p:cBhvr>
                                        <p:cTn id="47" dur="500"/>
                                        <p:tgtEl>
                                          <p:spTgt spid="11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1"/>
                                        </p:tgtEl>
                                        <p:attrNameLst>
                                          <p:attrName>style.visibility</p:attrName>
                                        </p:attrNameLst>
                                      </p:cBhvr>
                                      <p:to>
                                        <p:strVal val="visible"/>
                                      </p:to>
                                    </p:set>
                                    <p:animEffect transition="in" filter="wipe(left)">
                                      <p:cBhvr>
                                        <p:cTn id="50" dur="500"/>
                                        <p:tgtEl>
                                          <p:spTgt spid="111"/>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288"/>
                                        </p:tgtEl>
                                        <p:attrNameLst>
                                          <p:attrName>style.visibility</p:attrName>
                                        </p:attrNameLst>
                                      </p:cBhvr>
                                      <p:to>
                                        <p:strVal val="visible"/>
                                      </p:to>
                                    </p:set>
                                    <p:anim calcmode="lin" valueType="num">
                                      <p:cBhvr>
                                        <p:cTn id="54" dur="500" fill="hold"/>
                                        <p:tgtEl>
                                          <p:spTgt spid="288"/>
                                        </p:tgtEl>
                                        <p:attrNameLst>
                                          <p:attrName>ppt_w</p:attrName>
                                        </p:attrNameLst>
                                      </p:cBhvr>
                                      <p:tavLst>
                                        <p:tav tm="0">
                                          <p:val>
                                            <p:fltVal val="0"/>
                                          </p:val>
                                        </p:tav>
                                        <p:tav tm="100000">
                                          <p:val>
                                            <p:strVal val="#ppt_w"/>
                                          </p:val>
                                        </p:tav>
                                      </p:tavLst>
                                    </p:anim>
                                    <p:anim calcmode="lin" valueType="num">
                                      <p:cBhvr>
                                        <p:cTn id="55" dur="500" fill="hold"/>
                                        <p:tgtEl>
                                          <p:spTgt spid="288"/>
                                        </p:tgtEl>
                                        <p:attrNameLst>
                                          <p:attrName>ppt_h</p:attrName>
                                        </p:attrNameLst>
                                      </p:cBhvr>
                                      <p:tavLst>
                                        <p:tav tm="0">
                                          <p:val>
                                            <p:fltVal val="0"/>
                                          </p:val>
                                        </p:tav>
                                        <p:tav tm="100000">
                                          <p:val>
                                            <p:strVal val="#ppt_h"/>
                                          </p:val>
                                        </p:tav>
                                      </p:tavLst>
                                    </p:anim>
                                    <p:animEffect transition="in" filter="fade">
                                      <p:cBhvr>
                                        <p:cTn id="56" dur="500"/>
                                        <p:tgtEl>
                                          <p:spTgt spid="288"/>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112"/>
                                        </p:tgtEl>
                                        <p:attrNameLst>
                                          <p:attrName>style.visibility</p:attrName>
                                        </p:attrNameLst>
                                      </p:cBhvr>
                                      <p:to>
                                        <p:strVal val="visible"/>
                                      </p:to>
                                    </p:set>
                                    <p:animEffect transition="in" filter="wipe(left)">
                                      <p:cBhvr>
                                        <p:cTn id="60" dur="500"/>
                                        <p:tgtEl>
                                          <p:spTgt spid="11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13"/>
                                        </p:tgtEl>
                                        <p:attrNameLst>
                                          <p:attrName>style.visibility</p:attrName>
                                        </p:attrNameLst>
                                      </p:cBhvr>
                                      <p:to>
                                        <p:strVal val="visible"/>
                                      </p:to>
                                    </p:set>
                                    <p:animEffect transition="in" filter="wipe(left)">
                                      <p:cBhvr>
                                        <p:cTn id="63"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0" bldLvl="0" animBg="1"/>
      <p:bldP spid="284" grpId="0" bldLvl="0" animBg="1"/>
      <p:bldP spid="288" grpId="0" bldLvl="0" animBg="1"/>
      <p:bldP spid="108" grpId="0"/>
      <p:bldP spid="109" grpId="0"/>
      <p:bldP spid="110" grpId="0"/>
      <p:bldP spid="111" grpId="0"/>
      <p:bldP spid="112" grpId="0"/>
      <p:bldP spid="113" grpId="0"/>
      <p:bldP spid="2" grpId="0" bldLvl="0" animBg="1"/>
      <p:bldP spid="3" grpId="0"/>
      <p:bldP spid="4" grpId="0"/>
      <p:bldP spid="6"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ISPRING_PRESENTATION_TITLE" val="PowerPoint 演示文稿"/>
  <p:tag name="KSO_WPP_MARK_KEY" val="6faf077a-c35f-40c0-8277-3428a7fd021d"/>
  <p:tag name="COMMONDATA" val="eyJoZGlkIjoiNjUyNTM3NTRkYWM5YjgzNGJhODU5OTY4ZGI2MmFjMzMifQ=="/>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12.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5.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6.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7.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2*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5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5.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56.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57.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58.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59.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60.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7940_5*i*1"/>
  <p:tag name="KSO_WM_TEMPLATE_CATEGORY" val="diagram"/>
  <p:tag name="KSO_WM_TEMPLATE_INDEX" val="20227940"/>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7940_5*a*1"/>
  <p:tag name="KSO_WM_TEMPLATE_CATEGORY" val="diagram"/>
  <p:tag name="KSO_WM_TEMPLATE_INDEX" val="20227940"/>
  <p:tag name="KSO_WM_UNIT_LAYERLEVEL" val="1"/>
  <p:tag name="KSO_WM_TAG_VERSION" val="1.0"/>
  <p:tag name="KSO_WM_BEAUTIFY_FLAG" val="#wm#"/>
  <p:tag name="KSO_WM_UNIT_TEXT_FILL_FORE_SCHEMECOLOR_INDEX" val="15"/>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40_5*l_h_i*1_1_1"/>
  <p:tag name="KSO_WM_TEMPLATE_CATEGORY" val="diagram"/>
  <p:tag name="KSO_WM_TEMPLATE_INDEX" val="20227940"/>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40_5*l_h_i*1_1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40_5*l_h_i*1_1_3"/>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40_5*l_h_i*1_1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40_5*l_h_i*1_1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40_5*l_h_i*1_1_5"/>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40_5*l_h_i*1_2_1"/>
  <p:tag name="KSO_WM_TEMPLATE_CATEGORY" val="diagram"/>
  <p:tag name="KSO_WM_TEMPLATE_INDEX" val="20227940"/>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40_5*l_h_i*1_2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40_5*l_h_i*1_2_3"/>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40_5*l_h_i*1_2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40_5*l_h_i*1_2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40_5*l_h_i*1_2_5"/>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40_5*l_h_i*1_3_1"/>
  <p:tag name="KSO_WM_TEMPLATE_CATEGORY" val="diagram"/>
  <p:tag name="KSO_WM_TEMPLATE_INDEX" val="20227940"/>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40_5*l_h_i*1_3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40_5*l_h_i*1_3_3"/>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40_5*l_h_i*1_3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40_5*l_h_i*1_3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40_5*l_h_i*1_3_5"/>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40_5*l_h_i*1_4_1"/>
  <p:tag name="KSO_WM_TEMPLATE_CATEGORY" val="diagram"/>
  <p:tag name="KSO_WM_TEMPLATE_INDEX" val="20227940"/>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40_5*l_h_i*1_4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40_5*l_h_i*1_4_3"/>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40_5*l_h_i*1_4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40_5*l_h_i*1_4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40_5*l_h_i*1_4_5"/>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40_5*l_h_i*1_5_1"/>
  <p:tag name="KSO_WM_TEMPLATE_CATEGORY" val="diagram"/>
  <p:tag name="KSO_WM_TEMPLATE_INDEX" val="20227940"/>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40_5*l_h_i*1_5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40_5*l_h_i*1_5_3"/>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40_5*l_h_i*1_5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7940_5*l_h_i*1_5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7940_5*l_h_i*1_5_5"/>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Lst>
</file>

<file path=ppt/tags/tag94.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40_5*l_h_a*1_1_1"/>
  <p:tag name="KSO_WM_TEMPLATE_CATEGORY" val="diagram"/>
  <p:tag name="KSO_WM_TEMPLATE_INDEX" val="20227940"/>
  <p:tag name="KSO_WM_UNIT_LAYERLEVEL" val="1_1_1"/>
  <p:tag name="KSO_WM_TAG_VERSION" val="1.0"/>
  <p:tag name="KSO_WM_BEAUTIFY_FLAG" val="#wm#"/>
  <p:tag name="KSO_WM_UNIT_TEXT_FILL_FORE_SCHEMECOLOR_INDEX" val="5"/>
  <p:tag name="KSO_WM_UNIT_TEXT_FILL_TYPE" val="1"/>
</p:tagLst>
</file>

<file path=ppt/tags/tag95.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40_5*l_h_a*1_2_1"/>
  <p:tag name="KSO_WM_TEMPLATE_CATEGORY" val="diagram"/>
  <p:tag name="KSO_WM_TEMPLATE_INDEX" val="20227940"/>
  <p:tag name="KSO_WM_UNIT_LAYERLEVEL" val="1_1_1"/>
  <p:tag name="KSO_WM_TAG_VERSION" val="1.0"/>
  <p:tag name="KSO_WM_BEAUTIFY_FLAG" val="#wm#"/>
  <p:tag name="KSO_WM_UNIT_TEXT_FILL_FORE_SCHEMECOLOR_INDEX" val="6"/>
  <p:tag name="KSO_WM_UNIT_TEXT_FILL_TYPE" val="1"/>
</p:tagLst>
</file>

<file path=ppt/tags/tag96.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40_5*l_h_a*1_3_1"/>
  <p:tag name="KSO_WM_TEMPLATE_CATEGORY" val="diagram"/>
  <p:tag name="KSO_WM_TEMPLATE_INDEX" val="20227940"/>
  <p:tag name="KSO_WM_UNIT_LAYERLEVEL" val="1_1_1"/>
  <p:tag name="KSO_WM_TAG_VERSION" val="1.0"/>
  <p:tag name="KSO_WM_BEAUTIFY_FLAG" val="#wm#"/>
  <p:tag name="KSO_WM_UNIT_TEXT_FILL_FORE_SCHEMECOLOR_INDEX" val="7"/>
  <p:tag name="KSO_WM_UNIT_TEXT_FILL_TYPE" val="1"/>
</p:tagLst>
</file>

<file path=ppt/tags/tag97.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40_5*l_h_a*1_4_1"/>
  <p:tag name="KSO_WM_TEMPLATE_CATEGORY" val="diagram"/>
  <p:tag name="KSO_WM_TEMPLATE_INDEX" val="20227940"/>
  <p:tag name="KSO_WM_UNIT_LAYERLEVEL" val="1_1_1"/>
  <p:tag name="KSO_WM_TAG_VERSION" val="1.0"/>
  <p:tag name="KSO_WM_BEAUTIFY_FLAG" val="#wm#"/>
  <p:tag name="KSO_WM_UNIT_TEXT_FILL_FORE_SCHEMECOLOR_INDEX" val="8"/>
  <p:tag name="KSO_WM_UNIT_TEXT_FILL_TYPE" val="1"/>
</p:tagLst>
</file>

<file path=ppt/tags/tag98.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40_5*l_h_a*1_5_1"/>
  <p:tag name="KSO_WM_TEMPLATE_CATEGORY" val="diagram"/>
  <p:tag name="KSO_WM_TEMPLATE_INDEX" val="20227940"/>
  <p:tag name="KSO_WM_UNIT_LAYERLEVEL" val="1_1_1"/>
  <p:tag name="KSO_WM_TAG_VERSION" val="1.0"/>
  <p:tag name="KSO_WM_BEAUTIFY_FLAG" val="#wm#"/>
  <p:tag name="KSO_WM_UNIT_TEXT_FILL_FORE_SCHEMECOLOR_INDEX" val="9"/>
  <p:tag name="KSO_WM_UNIT_TEXT_FILL_TYPE" val="1"/>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中国风">
      <a:majorFont>
        <a:latin typeface="华文细黑"/>
        <a:ea typeface="方正清刻本悦宋简体"/>
        <a:cs typeface=""/>
      </a:majorFont>
      <a:minorFont>
        <a:latin typeface="华文细黑"/>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4494</Words>
  <Application>WPS 演示</Application>
  <PresentationFormat>宽屏</PresentationFormat>
  <Paragraphs>333</Paragraphs>
  <Slides>28</Slides>
  <Notes>41</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28</vt:i4>
      </vt:variant>
    </vt:vector>
  </HeadingPairs>
  <TitlesOfParts>
    <vt:vector size="54" baseType="lpstr">
      <vt:lpstr>Arial</vt:lpstr>
      <vt:lpstr>宋体</vt:lpstr>
      <vt:lpstr>Wingdings</vt:lpstr>
      <vt:lpstr>华文细黑</vt:lpstr>
      <vt:lpstr>幼圆</vt:lpstr>
      <vt:lpstr>楷体</vt:lpstr>
      <vt:lpstr>华文仿宋</vt:lpstr>
      <vt:lpstr>Times New Roman</vt:lpstr>
      <vt:lpstr>汉仪晓波折纸体简</vt:lpstr>
      <vt:lpstr>微软雅黑</vt:lpstr>
      <vt:lpstr>Wingdings</vt:lpstr>
      <vt:lpstr>Lato</vt:lpstr>
      <vt:lpstr>Arial Unicode MS</vt:lpstr>
      <vt:lpstr>方正清刻本悦宋简体</vt:lpstr>
      <vt:lpstr>等线</vt:lpstr>
      <vt:lpstr>FontAwesome</vt:lpstr>
      <vt:lpstr>汉仪雪君体简</vt:lpstr>
      <vt:lpstr>思源黑体 CN Bold</vt:lpstr>
      <vt:lpstr>黑体</vt:lpstr>
      <vt:lpstr>Source Sans Pro</vt:lpstr>
      <vt:lpstr>Montserrat</vt:lpstr>
      <vt:lpstr>Arial</vt:lpstr>
      <vt:lpstr>Calibri</vt:lpstr>
      <vt:lpstr>ksdb</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c:creator>
  <cp:lastModifiedBy>雪城</cp:lastModifiedBy>
  <cp:revision>101</cp:revision>
  <dcterms:created xsi:type="dcterms:W3CDTF">2017-06-23T06:25:00Z</dcterms:created>
  <dcterms:modified xsi:type="dcterms:W3CDTF">2023-08-02T03:02:00Z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ACA4D6947C134F55A1C65583C3815843</vt:lpwstr>
  </property>
</Properties>
</file>